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62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33" d="100"/>
          <a:sy n="33" d="100"/>
        </p:scale>
        <p:origin x="16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2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5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48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88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408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32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6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977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897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A12771A-3CDA-4C7B-808E-287CBB00E697}" type="datetimeFigureOut">
              <a:rPr lang="en-US" smtClean="0"/>
              <a:t>4/16/2019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91D5F07B-D723-4A8C-998F-04D58C6580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501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Addition and Subtraction </a:t>
            </a:r>
            <a:br>
              <a:rPr lang="en-US" dirty="0" smtClean="0"/>
            </a:br>
            <a:r>
              <a:rPr lang="en-US" dirty="0" smtClean="0"/>
              <a:t>1-20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Ms. Schue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4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66558" y="149561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endParaRPr lang="en-US" sz="6600" dirty="0">
              <a:solidFill>
                <a:srgbClr val="E5E543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174086" y="129685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22</a:t>
            </a:r>
            <a:endParaRPr lang="en-US" sz="6600" dirty="0">
              <a:solidFill>
                <a:srgbClr val="E5E543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100164" y="129685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24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047448" y="129684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19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40061" y="2395003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16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162160" y="2395003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21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100164" y="2395003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047448" y="2395003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17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66558" y="4627809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174086" y="4627809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100164" y="4627809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18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9047448" y="4638622"/>
            <a:ext cx="2834640" cy="2075688"/>
          </a:xfrm>
          <a:prstGeom prst="roundRect">
            <a:avLst/>
          </a:prstGeom>
          <a:solidFill>
            <a:srgbClr val="E5E543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  <a:endParaRPr lang="en-US" sz="6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66558" y="169438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1 + 1</a:t>
            </a:r>
            <a:endParaRPr lang="en-US" sz="6600" dirty="0"/>
          </a:p>
        </p:txBody>
      </p:sp>
      <p:sp>
        <p:nvSpPr>
          <p:cNvPr id="17" name="Rounded Rectangle 16"/>
          <p:cNvSpPr/>
          <p:nvPr/>
        </p:nvSpPr>
        <p:spPr>
          <a:xfrm>
            <a:off x="3174086" y="149562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300" dirty="0" smtClean="0"/>
              <a:t>10 + 12</a:t>
            </a:r>
            <a:endParaRPr lang="en-US" sz="6300" dirty="0"/>
          </a:p>
        </p:txBody>
      </p:sp>
      <p:sp>
        <p:nvSpPr>
          <p:cNvPr id="18" name="Rounded Rectangle 17"/>
          <p:cNvSpPr/>
          <p:nvPr/>
        </p:nvSpPr>
        <p:spPr>
          <a:xfrm>
            <a:off x="6100164" y="149562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300" dirty="0" smtClean="0"/>
              <a:t>13 + 11</a:t>
            </a:r>
            <a:endParaRPr lang="en-US" sz="6300" dirty="0"/>
          </a:p>
        </p:txBody>
      </p:sp>
      <p:sp>
        <p:nvSpPr>
          <p:cNvPr id="19" name="Rounded Rectangle 18"/>
          <p:cNvSpPr/>
          <p:nvPr/>
        </p:nvSpPr>
        <p:spPr>
          <a:xfrm>
            <a:off x="9047448" y="149561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/>
              <a:t>5</a:t>
            </a:r>
            <a:r>
              <a:rPr lang="en-US" sz="6600" dirty="0" smtClean="0"/>
              <a:t> + 14</a:t>
            </a:r>
            <a:endParaRPr lang="en-US" sz="6600" dirty="0"/>
          </a:p>
        </p:txBody>
      </p:sp>
      <p:sp>
        <p:nvSpPr>
          <p:cNvPr id="20" name="Rounded Rectangle 19"/>
          <p:cNvSpPr/>
          <p:nvPr/>
        </p:nvSpPr>
        <p:spPr>
          <a:xfrm>
            <a:off x="240061" y="241488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9 + 7</a:t>
            </a:r>
            <a:endParaRPr lang="en-US" sz="6600" dirty="0"/>
          </a:p>
        </p:txBody>
      </p:sp>
      <p:sp>
        <p:nvSpPr>
          <p:cNvPr id="21" name="Rounded Rectangle 20"/>
          <p:cNvSpPr/>
          <p:nvPr/>
        </p:nvSpPr>
        <p:spPr>
          <a:xfrm>
            <a:off x="3162160" y="241488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300" dirty="0" smtClean="0"/>
              <a:t>12 + 9</a:t>
            </a:r>
            <a:endParaRPr lang="en-US" sz="6300" dirty="0"/>
          </a:p>
        </p:txBody>
      </p:sp>
      <p:sp>
        <p:nvSpPr>
          <p:cNvPr id="22" name="Rounded Rectangle 21"/>
          <p:cNvSpPr/>
          <p:nvPr/>
        </p:nvSpPr>
        <p:spPr>
          <a:xfrm>
            <a:off x="6100164" y="241488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10 +  10</a:t>
            </a:r>
            <a:endParaRPr lang="en-US" sz="6000" dirty="0"/>
          </a:p>
        </p:txBody>
      </p:sp>
      <p:sp>
        <p:nvSpPr>
          <p:cNvPr id="23" name="Rounded Rectangle 22"/>
          <p:cNvSpPr/>
          <p:nvPr/>
        </p:nvSpPr>
        <p:spPr>
          <a:xfrm>
            <a:off x="9047448" y="2414880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7 + 10</a:t>
            </a:r>
            <a:endParaRPr lang="en-US" sz="6600" dirty="0"/>
          </a:p>
        </p:txBody>
      </p:sp>
      <p:sp>
        <p:nvSpPr>
          <p:cNvPr id="24" name="Rounded Rectangle 23"/>
          <p:cNvSpPr/>
          <p:nvPr/>
        </p:nvSpPr>
        <p:spPr>
          <a:xfrm>
            <a:off x="266558" y="4647686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4 + 8</a:t>
            </a:r>
            <a:endParaRPr lang="en-US" sz="6600" dirty="0"/>
          </a:p>
        </p:txBody>
      </p:sp>
      <p:sp>
        <p:nvSpPr>
          <p:cNvPr id="25" name="Rounded Rectangle 24"/>
          <p:cNvSpPr/>
          <p:nvPr/>
        </p:nvSpPr>
        <p:spPr>
          <a:xfrm>
            <a:off x="3174086" y="4647686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3</a:t>
            </a:r>
            <a:r>
              <a:rPr lang="en-US" sz="6600" dirty="0" smtClean="0"/>
              <a:t>+</a:t>
            </a:r>
            <a:r>
              <a:rPr lang="en-US" sz="6600" dirty="0" smtClean="0"/>
              <a:t> 3</a:t>
            </a:r>
            <a:endParaRPr lang="en-US" sz="6600" dirty="0"/>
          </a:p>
        </p:txBody>
      </p:sp>
      <p:sp>
        <p:nvSpPr>
          <p:cNvPr id="26" name="Rounded Rectangle 25"/>
          <p:cNvSpPr/>
          <p:nvPr/>
        </p:nvSpPr>
        <p:spPr>
          <a:xfrm>
            <a:off x="6100164" y="4647686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5  + 13</a:t>
            </a:r>
            <a:endParaRPr lang="en-US" sz="6600" dirty="0"/>
          </a:p>
        </p:txBody>
      </p:sp>
      <p:sp>
        <p:nvSpPr>
          <p:cNvPr id="27" name="Rounded Rectangle 26"/>
          <p:cNvSpPr/>
          <p:nvPr/>
        </p:nvSpPr>
        <p:spPr>
          <a:xfrm>
            <a:off x="9047448" y="4658499"/>
            <a:ext cx="2834640" cy="2075688"/>
          </a:xfrm>
          <a:prstGeom prst="round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1 + 4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90921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2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5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2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2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5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2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79</TotalTime>
  <Words>56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Corbel</vt:lpstr>
      <vt:lpstr>Wingdings</vt:lpstr>
      <vt:lpstr>Banded</vt:lpstr>
      <vt:lpstr>Addition and Subtraction  1-20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Hailey.Schue</dc:creator>
  <cp:lastModifiedBy>Hailey.Schue</cp:lastModifiedBy>
  <cp:revision>10</cp:revision>
  <dcterms:created xsi:type="dcterms:W3CDTF">2019-04-16T17:40:59Z</dcterms:created>
  <dcterms:modified xsi:type="dcterms:W3CDTF">2019-04-16T19:00:48Z</dcterms:modified>
</cp:coreProperties>
</file>