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9" r:id="rId4"/>
    <p:sldId id="260" r:id="rId5"/>
    <p:sldId id="264" r:id="rId6"/>
    <p:sldId id="261" r:id="rId7"/>
    <p:sldId id="265" r:id="rId8"/>
    <p:sldId id="263" r:id="rId9"/>
    <p:sldId id="266" r:id="rId10"/>
    <p:sldId id="262" r:id="rId1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632"/>
  </p:normalViewPr>
  <p:slideViewPr>
    <p:cSldViewPr snapToGrid="0" snapToObjects="1">
      <p:cViewPr varScale="1">
        <p:scale>
          <a:sx n="115" d="100"/>
          <a:sy n="115" d="100"/>
        </p:scale>
        <p:origin x="24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FCC892F3-0257-DF4C-909C-8F5F93E5C1B9}"/>
              </a:ext>
            </a:extLst>
          </p:cNvPr>
          <p:cNvGrpSpPr>
            <a:grpSpLocks/>
          </p:cNvGrpSpPr>
          <p:nvPr/>
        </p:nvGrpSpPr>
        <p:grpSpPr bwMode="auto">
          <a:xfrm>
            <a:off x="752475" y="744538"/>
            <a:ext cx="10674350" cy="5349875"/>
            <a:chOff x="752858" y="744469"/>
            <a:chExt cx="10674117" cy="5349671"/>
          </a:xfrm>
        </p:grpSpPr>
        <p:sp>
          <p:nvSpPr>
            <p:cNvPr id="5" name="Freeform 6">
              <a:extLst>
                <a:ext uri="{FF2B5EF4-FFF2-40B4-BE49-F238E27FC236}">
                  <a16:creationId xmlns:a16="http://schemas.microsoft.com/office/drawing/2014/main" id="{EB5EB7FE-C8A5-AC4E-BCF8-FB6D7B254A21}"/>
                </a:ext>
              </a:extLst>
            </p:cNvPr>
            <p:cNvSpPr>
              <a:spLocks/>
            </p:cNvSpPr>
            <p:nvPr/>
          </p:nvSpPr>
          <p:spPr bwMode="auto">
            <a:xfrm>
              <a:off x="8151962" y="1685652"/>
              <a:ext cx="3275013" cy="4408488"/>
            </a:xfrm>
            <a:custGeom>
              <a:avLst/>
              <a:gdLst>
                <a:gd name="T0" fmla="*/ 8761 w 10000"/>
                <a:gd name="T1" fmla="*/ 0 h 10000"/>
                <a:gd name="T2" fmla="*/ 10000 w 10000"/>
                <a:gd name="T3" fmla="*/ 0 h 10000"/>
                <a:gd name="T4" fmla="*/ 10000 w 10000"/>
                <a:gd name="T5" fmla="*/ 10000 h 10000"/>
                <a:gd name="T6" fmla="*/ 0 w 10000"/>
                <a:gd name="T7" fmla="*/ 10000 h 10000"/>
                <a:gd name="T8" fmla="*/ 0 w 10000"/>
                <a:gd name="T9" fmla="*/ 9126 h 10000"/>
                <a:gd name="T10" fmla="*/ 8761 w 10000"/>
                <a:gd name="T11" fmla="*/ 9127 h 10000"/>
                <a:gd name="T12" fmla="*/ 8761 w 10000"/>
                <a:gd name="T13" fmla="*/ 0 h 10000"/>
              </a:gdLst>
              <a:ahLst/>
              <a:cxnLst>
                <a:cxn ang="0">
                  <a:pos x="T0" y="T1"/>
                </a:cxn>
                <a:cxn ang="0">
                  <a:pos x="T2" y="T3"/>
                </a:cxn>
                <a:cxn ang="0">
                  <a:pos x="T4" y="T5"/>
                </a:cxn>
                <a:cxn ang="0">
                  <a:pos x="T6" y="T7"/>
                </a:cxn>
                <a:cxn ang="0">
                  <a:pos x="T8" y="T9"/>
                </a:cxn>
                <a:cxn ang="0">
                  <a:pos x="T10" y="T11"/>
                </a:cxn>
                <a:cxn ang="0">
                  <a:pos x="T12" y="T13"/>
                </a:cxn>
              </a:cxnLst>
              <a:rect l="0" t="0"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26B5D0FB-C1C2-B54B-8291-4AB9CB511949}"/>
                </a:ext>
              </a:extLst>
            </p:cNvPr>
            <p:cNvSpPr>
              <a:spLocks/>
            </p:cNvSpPr>
            <p:nvPr/>
          </p:nvSpPr>
          <p:spPr bwMode="auto">
            <a:xfrm flipH="1" flipV="1">
              <a:off x="752858" y="744469"/>
              <a:ext cx="3275668" cy="4408488"/>
            </a:xfrm>
            <a:custGeom>
              <a:avLst/>
              <a:gdLst>
                <a:gd name="T0" fmla="*/ 8763 w 10002"/>
                <a:gd name="T1" fmla="*/ 0 h 10000"/>
                <a:gd name="T2" fmla="*/ 10002 w 10002"/>
                <a:gd name="T3" fmla="*/ 0 h 10000"/>
                <a:gd name="T4" fmla="*/ 10002 w 10002"/>
                <a:gd name="T5" fmla="*/ 10000 h 10000"/>
                <a:gd name="T6" fmla="*/ 2 w 10002"/>
                <a:gd name="T7" fmla="*/ 10000 h 10000"/>
                <a:gd name="T8" fmla="*/ 0 w 10002"/>
                <a:gd name="T9" fmla="*/ 9125 h 10000"/>
                <a:gd name="T10" fmla="*/ 8763 w 10002"/>
                <a:gd name="T11" fmla="*/ 9128 h 10000"/>
                <a:gd name="T12" fmla="*/ 8763 w 10002"/>
                <a:gd name="T13" fmla="*/ 0 h 10000"/>
              </a:gdLst>
              <a:ahLst/>
              <a:cxnLst>
                <a:cxn ang="0">
                  <a:pos x="T0" y="T1"/>
                </a:cxn>
                <a:cxn ang="0">
                  <a:pos x="T2" y="T3"/>
                </a:cxn>
                <a:cxn ang="0">
                  <a:pos x="T4" y="T5"/>
                </a:cxn>
                <a:cxn ang="0">
                  <a:pos x="T6" y="T7"/>
                </a:cxn>
                <a:cxn ang="0">
                  <a:pos x="T8" y="T9"/>
                </a:cxn>
                <a:cxn ang="0">
                  <a:pos x="T10" y="T11"/>
                </a:cxn>
                <a:cxn ang="0">
                  <a:pos x="T12" y="T13"/>
                </a:cxn>
              </a:cxnLst>
              <a:rect l="0" t="0"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95B452F5-78D7-4742-8C18-F082B07D0A5D}"/>
              </a:ext>
            </a:extLst>
          </p:cNvPr>
          <p:cNvSpPr>
            <a:spLocks noGrp="1"/>
          </p:cNvSpPr>
          <p:nvPr>
            <p:ph type="dt" sz="half" idx="10"/>
          </p:nvPr>
        </p:nvSpPr>
        <p:spPr>
          <a:xfrm>
            <a:off x="752475" y="6453188"/>
            <a:ext cx="1608138" cy="404812"/>
          </a:xfrm>
        </p:spPr>
        <p:txBody>
          <a:bodyPr/>
          <a:lstStyle>
            <a:lvl1pPr>
              <a:defRPr baseline="0" smtClean="0">
                <a:solidFill>
                  <a:schemeClr val="tx2"/>
                </a:solidFill>
              </a:defRPr>
            </a:lvl1pPr>
          </a:lstStyle>
          <a:p>
            <a:pPr>
              <a:defRPr/>
            </a:pPr>
            <a:fld id="{516DCF21-40C7-8B45-B316-ACAD91EF1D4B}" type="datetimeFigureOut">
              <a:rPr lang="en-US"/>
              <a:pPr>
                <a:defRPr/>
              </a:pPr>
              <a:t>11/17/20</a:t>
            </a:fld>
            <a:endParaRPr lang="en-US" dirty="0"/>
          </a:p>
        </p:txBody>
      </p:sp>
      <p:sp>
        <p:nvSpPr>
          <p:cNvPr id="8" name="Footer Placeholder 4">
            <a:extLst>
              <a:ext uri="{FF2B5EF4-FFF2-40B4-BE49-F238E27FC236}">
                <a16:creationId xmlns:a16="http://schemas.microsoft.com/office/drawing/2014/main" id="{2BAA6103-380B-F143-B6D9-2EF9B8A4E550}"/>
              </a:ext>
            </a:extLst>
          </p:cNvPr>
          <p:cNvSpPr>
            <a:spLocks noGrp="1"/>
          </p:cNvSpPr>
          <p:nvPr>
            <p:ph type="ftr" sz="quarter" idx="11"/>
          </p:nvPr>
        </p:nvSpPr>
        <p:spPr>
          <a:xfrm>
            <a:off x="2584450" y="6453188"/>
            <a:ext cx="7023100" cy="404812"/>
          </a:xfrm>
        </p:spPr>
        <p:txBody>
          <a:bodyPr/>
          <a:lstStyle>
            <a:lvl1pPr algn="ctr">
              <a:defRPr baseline="0" dirty="0">
                <a:solidFill>
                  <a:schemeClr val="tx2"/>
                </a:solidFill>
              </a:defRPr>
            </a:lvl1pPr>
          </a:lstStyle>
          <a:p>
            <a:pPr>
              <a:defRPr/>
            </a:pPr>
            <a:endParaRPr lang="en-US"/>
          </a:p>
        </p:txBody>
      </p:sp>
      <p:sp>
        <p:nvSpPr>
          <p:cNvPr id="9" name="Slide Number Placeholder 5">
            <a:extLst>
              <a:ext uri="{FF2B5EF4-FFF2-40B4-BE49-F238E27FC236}">
                <a16:creationId xmlns:a16="http://schemas.microsoft.com/office/drawing/2014/main" id="{0CF69DD8-BC42-B341-8E0A-01133DE8590B}"/>
              </a:ext>
            </a:extLst>
          </p:cNvPr>
          <p:cNvSpPr>
            <a:spLocks noGrp="1"/>
          </p:cNvSpPr>
          <p:nvPr>
            <p:ph type="sldNum" sz="quarter" idx="12"/>
          </p:nvPr>
        </p:nvSpPr>
        <p:spPr>
          <a:xfrm>
            <a:off x="9831388" y="6453188"/>
            <a:ext cx="1595437" cy="404812"/>
          </a:xfrm>
        </p:spPr>
        <p:txBody>
          <a:bodyPr/>
          <a:lstStyle>
            <a:lvl1pPr>
              <a:defRPr baseline="0" smtClean="0">
                <a:solidFill>
                  <a:schemeClr val="tx2"/>
                </a:solidFill>
              </a:defRPr>
            </a:lvl1pPr>
          </a:lstStyle>
          <a:p>
            <a:pPr>
              <a:defRPr/>
            </a:pPr>
            <a:fld id="{2EAD7888-F07A-4B48-B965-CCE8BC3123CB}" type="slidenum">
              <a:rPr lang="en-US"/>
              <a:pPr>
                <a:defRPr/>
              </a:pPr>
              <a:t>‹#›</a:t>
            </a:fld>
            <a:endParaRPr lang="en-US" dirty="0"/>
          </a:p>
        </p:txBody>
      </p:sp>
    </p:spTree>
    <p:extLst>
      <p:ext uri="{BB962C8B-B14F-4D97-AF65-F5344CB8AC3E}">
        <p14:creationId xmlns:p14="http://schemas.microsoft.com/office/powerpoint/2010/main" val="155974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9BC2FA-8499-6049-9AE2-24FBD2332A3E}"/>
              </a:ext>
            </a:extLst>
          </p:cNvPr>
          <p:cNvSpPr>
            <a:spLocks noGrp="1"/>
          </p:cNvSpPr>
          <p:nvPr>
            <p:ph type="dt" sz="half" idx="10"/>
          </p:nvPr>
        </p:nvSpPr>
        <p:spPr/>
        <p:txBody>
          <a:bodyPr/>
          <a:lstStyle>
            <a:lvl1pPr>
              <a:defRPr/>
            </a:lvl1pPr>
          </a:lstStyle>
          <a:p>
            <a:pPr>
              <a:defRPr/>
            </a:pPr>
            <a:fld id="{BD311D02-B9BE-5F4F-ADA2-2FE3B374FDF1}" type="datetimeFigureOut">
              <a:rPr lang="en-US"/>
              <a:pPr>
                <a:defRPr/>
              </a:pPr>
              <a:t>11/17/20</a:t>
            </a:fld>
            <a:endParaRPr lang="en-US" dirty="0"/>
          </a:p>
        </p:txBody>
      </p:sp>
      <p:sp>
        <p:nvSpPr>
          <p:cNvPr id="5" name="Footer Placeholder 4">
            <a:extLst>
              <a:ext uri="{FF2B5EF4-FFF2-40B4-BE49-F238E27FC236}">
                <a16:creationId xmlns:a16="http://schemas.microsoft.com/office/drawing/2014/main" id="{28A930CA-4A86-CD46-A1E5-52D53D4519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4C3555-D47D-BB42-ACA2-5C2A855250CC}"/>
              </a:ext>
            </a:extLst>
          </p:cNvPr>
          <p:cNvSpPr>
            <a:spLocks noGrp="1"/>
          </p:cNvSpPr>
          <p:nvPr>
            <p:ph type="sldNum" sz="quarter" idx="12"/>
          </p:nvPr>
        </p:nvSpPr>
        <p:spPr/>
        <p:txBody>
          <a:bodyPr/>
          <a:lstStyle>
            <a:lvl1pPr>
              <a:defRPr/>
            </a:lvl1pPr>
          </a:lstStyle>
          <a:p>
            <a:pPr>
              <a:defRPr/>
            </a:pPr>
            <a:fld id="{D71DEC98-3CB4-A44C-A528-4465ACA8BC1A}" type="slidenum">
              <a:rPr lang="en-US"/>
              <a:pPr>
                <a:defRPr/>
              </a:pPr>
              <a:t>‹#›</a:t>
            </a:fld>
            <a:endParaRPr lang="en-US" dirty="0"/>
          </a:p>
        </p:txBody>
      </p:sp>
    </p:spTree>
    <p:extLst>
      <p:ext uri="{BB962C8B-B14F-4D97-AF65-F5344CB8AC3E}">
        <p14:creationId xmlns:p14="http://schemas.microsoft.com/office/powerpoint/2010/main" val="312224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B36232-5489-7C49-B42B-5CCCF3DE0E9A}"/>
              </a:ext>
            </a:extLst>
          </p:cNvPr>
          <p:cNvSpPr>
            <a:spLocks noGrp="1"/>
          </p:cNvSpPr>
          <p:nvPr>
            <p:ph type="dt" sz="half" idx="10"/>
          </p:nvPr>
        </p:nvSpPr>
        <p:spPr/>
        <p:txBody>
          <a:bodyPr/>
          <a:lstStyle>
            <a:lvl1pPr>
              <a:defRPr/>
            </a:lvl1pPr>
          </a:lstStyle>
          <a:p>
            <a:pPr>
              <a:defRPr/>
            </a:pPr>
            <a:fld id="{8860370B-D994-6548-B0BF-2F5136AF3935}" type="datetimeFigureOut">
              <a:rPr lang="en-US"/>
              <a:pPr>
                <a:defRPr/>
              </a:pPr>
              <a:t>11/17/20</a:t>
            </a:fld>
            <a:endParaRPr lang="en-US" dirty="0"/>
          </a:p>
        </p:txBody>
      </p:sp>
      <p:sp>
        <p:nvSpPr>
          <p:cNvPr id="5" name="Footer Placeholder 4">
            <a:extLst>
              <a:ext uri="{FF2B5EF4-FFF2-40B4-BE49-F238E27FC236}">
                <a16:creationId xmlns:a16="http://schemas.microsoft.com/office/drawing/2014/main" id="{329CB221-A085-434D-AB0A-0A1A169DD2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90AA5E-C8FE-FE49-A6D4-FB48FB0DAAD6}"/>
              </a:ext>
            </a:extLst>
          </p:cNvPr>
          <p:cNvSpPr>
            <a:spLocks noGrp="1"/>
          </p:cNvSpPr>
          <p:nvPr>
            <p:ph type="sldNum" sz="quarter" idx="12"/>
          </p:nvPr>
        </p:nvSpPr>
        <p:spPr/>
        <p:txBody>
          <a:bodyPr/>
          <a:lstStyle>
            <a:lvl1pPr>
              <a:defRPr/>
            </a:lvl1pPr>
          </a:lstStyle>
          <a:p>
            <a:pPr>
              <a:defRPr/>
            </a:pPr>
            <a:fld id="{6E92A5BC-C631-5549-996D-182D9DD198AF}" type="slidenum">
              <a:rPr lang="en-US"/>
              <a:pPr>
                <a:defRPr/>
              </a:pPr>
              <a:t>‹#›</a:t>
            </a:fld>
            <a:endParaRPr lang="en-US" dirty="0"/>
          </a:p>
        </p:txBody>
      </p:sp>
    </p:spTree>
    <p:extLst>
      <p:ext uri="{BB962C8B-B14F-4D97-AF65-F5344CB8AC3E}">
        <p14:creationId xmlns:p14="http://schemas.microsoft.com/office/powerpoint/2010/main" val="160381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31B90F0-F33F-FA49-988C-6D33C2CB5E4B}"/>
              </a:ext>
            </a:extLst>
          </p:cNvPr>
          <p:cNvSpPr>
            <a:spLocks noGrp="1"/>
          </p:cNvSpPr>
          <p:nvPr>
            <p:ph type="dt" sz="half" idx="10"/>
          </p:nvPr>
        </p:nvSpPr>
        <p:spPr/>
        <p:txBody>
          <a:bodyPr/>
          <a:lstStyle>
            <a:lvl1pPr>
              <a:defRPr/>
            </a:lvl1pPr>
          </a:lstStyle>
          <a:p>
            <a:pPr>
              <a:defRPr/>
            </a:pPr>
            <a:fld id="{1FF1B119-1A49-9C41-B19F-BEAE07832249}" type="datetimeFigureOut">
              <a:rPr lang="en-US"/>
              <a:pPr>
                <a:defRPr/>
              </a:pPr>
              <a:t>11/17/20</a:t>
            </a:fld>
            <a:endParaRPr lang="en-US" dirty="0"/>
          </a:p>
        </p:txBody>
      </p:sp>
      <p:sp>
        <p:nvSpPr>
          <p:cNvPr id="5" name="Footer Placeholder 4">
            <a:extLst>
              <a:ext uri="{FF2B5EF4-FFF2-40B4-BE49-F238E27FC236}">
                <a16:creationId xmlns:a16="http://schemas.microsoft.com/office/drawing/2014/main" id="{582FF8E6-5385-D945-8073-493C8B18A9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077591-67CC-7342-9AF8-487EA9302BCF}"/>
              </a:ext>
            </a:extLst>
          </p:cNvPr>
          <p:cNvSpPr>
            <a:spLocks noGrp="1"/>
          </p:cNvSpPr>
          <p:nvPr>
            <p:ph type="sldNum" sz="quarter" idx="12"/>
          </p:nvPr>
        </p:nvSpPr>
        <p:spPr/>
        <p:txBody>
          <a:bodyPr/>
          <a:lstStyle>
            <a:lvl1pPr>
              <a:defRPr/>
            </a:lvl1pPr>
          </a:lstStyle>
          <a:p>
            <a:pPr>
              <a:defRPr/>
            </a:pPr>
            <a:fld id="{B887580D-3BB3-C64F-89E8-CE14C840F326}" type="slidenum">
              <a:rPr lang="en-US"/>
              <a:pPr>
                <a:defRPr/>
              </a:pPr>
              <a:t>‹#›</a:t>
            </a:fld>
            <a:endParaRPr lang="en-US" dirty="0"/>
          </a:p>
        </p:txBody>
      </p:sp>
    </p:spTree>
    <p:extLst>
      <p:ext uri="{BB962C8B-B14F-4D97-AF65-F5344CB8AC3E}">
        <p14:creationId xmlns:p14="http://schemas.microsoft.com/office/powerpoint/2010/main" val="282407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title="Crop Mark">
            <a:extLst>
              <a:ext uri="{FF2B5EF4-FFF2-40B4-BE49-F238E27FC236}">
                <a16:creationId xmlns:a16="http://schemas.microsoft.com/office/drawing/2014/main" id="{3F9B26DE-89A3-4644-8EC9-6E4AA1A7A4DA}"/>
              </a:ext>
            </a:extLst>
          </p:cNvPr>
          <p:cNvSpPr/>
          <p:nvPr/>
        </p:nvSpPr>
        <p:spPr bwMode="auto">
          <a:xfrm>
            <a:off x="8151813" y="1685925"/>
            <a:ext cx="3275012"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D969E37-4C63-BB4C-ACA7-6FB7CF9A3352}"/>
              </a:ext>
            </a:extLst>
          </p:cNvPr>
          <p:cNvSpPr>
            <a:spLocks noGrp="1"/>
          </p:cNvSpPr>
          <p:nvPr>
            <p:ph type="dt" sz="half" idx="10"/>
          </p:nvPr>
        </p:nvSpPr>
        <p:spPr>
          <a:xfrm>
            <a:off x="738188" y="6453188"/>
            <a:ext cx="1622425" cy="404812"/>
          </a:xfrm>
        </p:spPr>
        <p:txBody>
          <a:bodyPr/>
          <a:lstStyle>
            <a:lvl1pPr>
              <a:defRPr smtClean="0">
                <a:solidFill>
                  <a:schemeClr val="tx2"/>
                </a:solidFill>
              </a:defRPr>
            </a:lvl1pPr>
          </a:lstStyle>
          <a:p>
            <a:pPr>
              <a:defRPr/>
            </a:pPr>
            <a:fld id="{0D2F7454-50EE-7D47-86AE-DF45FDEB50A4}" type="datetimeFigureOut">
              <a:rPr lang="en-US"/>
              <a:pPr>
                <a:defRPr/>
              </a:pPr>
              <a:t>11/17/20</a:t>
            </a:fld>
            <a:endParaRPr lang="en-US" dirty="0"/>
          </a:p>
        </p:txBody>
      </p:sp>
      <p:sp>
        <p:nvSpPr>
          <p:cNvPr id="6" name="Footer Placeholder 4">
            <a:extLst>
              <a:ext uri="{FF2B5EF4-FFF2-40B4-BE49-F238E27FC236}">
                <a16:creationId xmlns:a16="http://schemas.microsoft.com/office/drawing/2014/main" id="{F12CCEDD-A429-C24E-ACB3-825819418626}"/>
              </a:ext>
            </a:extLst>
          </p:cNvPr>
          <p:cNvSpPr>
            <a:spLocks noGrp="1"/>
          </p:cNvSpPr>
          <p:nvPr>
            <p:ph type="ftr" sz="quarter" idx="11"/>
          </p:nvPr>
        </p:nvSpPr>
        <p:spPr>
          <a:xfrm>
            <a:off x="2584450" y="6453188"/>
            <a:ext cx="7023100" cy="404812"/>
          </a:xfrm>
        </p:spPr>
        <p:txBody>
          <a:bodyPr/>
          <a:lstStyle>
            <a:lvl1pPr algn="ctr">
              <a:defRPr dirty="0">
                <a:solidFill>
                  <a:schemeClr val="tx2"/>
                </a:solidFill>
              </a:defRPr>
            </a:lvl1pPr>
          </a:lstStyle>
          <a:p>
            <a:pPr>
              <a:defRPr/>
            </a:pPr>
            <a:endParaRPr lang="en-US"/>
          </a:p>
        </p:txBody>
      </p:sp>
      <p:sp>
        <p:nvSpPr>
          <p:cNvPr id="7" name="Slide Number Placeholder 5">
            <a:extLst>
              <a:ext uri="{FF2B5EF4-FFF2-40B4-BE49-F238E27FC236}">
                <a16:creationId xmlns:a16="http://schemas.microsoft.com/office/drawing/2014/main" id="{6D406AF2-E9CD-4040-ADF2-D1322654AA5A}"/>
              </a:ext>
            </a:extLst>
          </p:cNvPr>
          <p:cNvSpPr>
            <a:spLocks noGrp="1"/>
          </p:cNvSpPr>
          <p:nvPr>
            <p:ph type="sldNum" sz="quarter" idx="12"/>
          </p:nvPr>
        </p:nvSpPr>
        <p:spPr>
          <a:xfrm>
            <a:off x="9831388" y="6453188"/>
            <a:ext cx="1595437" cy="404812"/>
          </a:xfrm>
        </p:spPr>
        <p:txBody>
          <a:bodyPr/>
          <a:lstStyle>
            <a:lvl1pPr>
              <a:defRPr smtClean="0">
                <a:solidFill>
                  <a:schemeClr val="tx2"/>
                </a:solidFill>
              </a:defRPr>
            </a:lvl1pPr>
          </a:lstStyle>
          <a:p>
            <a:pPr>
              <a:defRPr/>
            </a:pPr>
            <a:fld id="{857017BD-CC22-E945-A724-C89545A4B4E7}" type="slidenum">
              <a:rPr lang="en-US"/>
              <a:pPr>
                <a:defRPr/>
              </a:pPr>
              <a:t>‹#›</a:t>
            </a:fld>
            <a:endParaRPr lang="en-US" dirty="0"/>
          </a:p>
        </p:txBody>
      </p:sp>
    </p:spTree>
    <p:extLst>
      <p:ext uri="{BB962C8B-B14F-4D97-AF65-F5344CB8AC3E}">
        <p14:creationId xmlns:p14="http://schemas.microsoft.com/office/powerpoint/2010/main" val="62068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F773AA4-F4D9-0F45-9F55-65CC57C138E8}"/>
              </a:ext>
            </a:extLst>
          </p:cNvPr>
          <p:cNvSpPr>
            <a:spLocks noGrp="1"/>
          </p:cNvSpPr>
          <p:nvPr>
            <p:ph type="dt" sz="half" idx="10"/>
          </p:nvPr>
        </p:nvSpPr>
        <p:spPr/>
        <p:txBody>
          <a:bodyPr/>
          <a:lstStyle>
            <a:lvl1pPr>
              <a:defRPr/>
            </a:lvl1pPr>
          </a:lstStyle>
          <a:p>
            <a:pPr>
              <a:defRPr/>
            </a:pPr>
            <a:fld id="{C49C69DF-D428-014D-966D-FA17861B2E84}" type="datetimeFigureOut">
              <a:rPr lang="en-US"/>
              <a:pPr>
                <a:defRPr/>
              </a:pPr>
              <a:t>11/17/20</a:t>
            </a:fld>
            <a:endParaRPr lang="en-US" dirty="0"/>
          </a:p>
        </p:txBody>
      </p:sp>
      <p:sp>
        <p:nvSpPr>
          <p:cNvPr id="6" name="Footer Placeholder 4">
            <a:extLst>
              <a:ext uri="{FF2B5EF4-FFF2-40B4-BE49-F238E27FC236}">
                <a16:creationId xmlns:a16="http://schemas.microsoft.com/office/drawing/2014/main" id="{9BEC83D3-7E69-5E48-AEC3-FA25C68F51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523365-1CB8-1648-954E-ED1949004D5E}"/>
              </a:ext>
            </a:extLst>
          </p:cNvPr>
          <p:cNvSpPr>
            <a:spLocks noGrp="1"/>
          </p:cNvSpPr>
          <p:nvPr>
            <p:ph type="sldNum" sz="quarter" idx="12"/>
          </p:nvPr>
        </p:nvSpPr>
        <p:spPr/>
        <p:txBody>
          <a:bodyPr/>
          <a:lstStyle>
            <a:lvl1pPr>
              <a:defRPr/>
            </a:lvl1pPr>
          </a:lstStyle>
          <a:p>
            <a:pPr>
              <a:defRPr/>
            </a:pPr>
            <a:fld id="{A02D4E69-9222-0F40-B624-576ADEA565FB}" type="slidenum">
              <a:rPr lang="en-US"/>
              <a:pPr>
                <a:defRPr/>
              </a:pPr>
              <a:t>‹#›</a:t>
            </a:fld>
            <a:endParaRPr lang="en-US" dirty="0"/>
          </a:p>
        </p:txBody>
      </p:sp>
    </p:spTree>
    <p:extLst>
      <p:ext uri="{BB962C8B-B14F-4D97-AF65-F5344CB8AC3E}">
        <p14:creationId xmlns:p14="http://schemas.microsoft.com/office/powerpoint/2010/main" val="92586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46D2B0A-4C1D-9D45-8513-416B96B7E2AC}"/>
              </a:ext>
            </a:extLst>
          </p:cNvPr>
          <p:cNvSpPr>
            <a:spLocks noGrp="1"/>
          </p:cNvSpPr>
          <p:nvPr>
            <p:ph type="dt" sz="half" idx="10"/>
          </p:nvPr>
        </p:nvSpPr>
        <p:spPr/>
        <p:txBody>
          <a:bodyPr/>
          <a:lstStyle>
            <a:lvl1pPr>
              <a:defRPr/>
            </a:lvl1pPr>
          </a:lstStyle>
          <a:p>
            <a:pPr>
              <a:defRPr/>
            </a:pPr>
            <a:fld id="{B83F78ED-E701-1646-BF03-773F523F31E1}" type="datetimeFigureOut">
              <a:rPr lang="en-US"/>
              <a:pPr>
                <a:defRPr/>
              </a:pPr>
              <a:t>11/17/20</a:t>
            </a:fld>
            <a:endParaRPr lang="en-US" dirty="0"/>
          </a:p>
        </p:txBody>
      </p:sp>
      <p:sp>
        <p:nvSpPr>
          <p:cNvPr id="8" name="Footer Placeholder 4">
            <a:extLst>
              <a:ext uri="{FF2B5EF4-FFF2-40B4-BE49-F238E27FC236}">
                <a16:creationId xmlns:a16="http://schemas.microsoft.com/office/drawing/2014/main" id="{04A6F253-C388-EF4F-BDC9-6A6B68AA74D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52F5295-BC3B-FC45-8E62-8E9A54336F39}"/>
              </a:ext>
            </a:extLst>
          </p:cNvPr>
          <p:cNvSpPr>
            <a:spLocks noGrp="1"/>
          </p:cNvSpPr>
          <p:nvPr>
            <p:ph type="sldNum" sz="quarter" idx="12"/>
          </p:nvPr>
        </p:nvSpPr>
        <p:spPr/>
        <p:txBody>
          <a:bodyPr/>
          <a:lstStyle>
            <a:lvl1pPr>
              <a:defRPr/>
            </a:lvl1pPr>
          </a:lstStyle>
          <a:p>
            <a:pPr>
              <a:defRPr/>
            </a:pPr>
            <a:fld id="{0BBDD0ED-10A8-6149-BFB1-966BAEAB894D}" type="slidenum">
              <a:rPr lang="en-US"/>
              <a:pPr>
                <a:defRPr/>
              </a:pPr>
              <a:t>‹#›</a:t>
            </a:fld>
            <a:endParaRPr lang="en-US" dirty="0"/>
          </a:p>
        </p:txBody>
      </p:sp>
    </p:spTree>
    <p:extLst>
      <p:ext uri="{BB962C8B-B14F-4D97-AF65-F5344CB8AC3E}">
        <p14:creationId xmlns:p14="http://schemas.microsoft.com/office/powerpoint/2010/main" val="231711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07F7743-09D1-1844-8CC4-F96A9FA54D55}"/>
              </a:ext>
            </a:extLst>
          </p:cNvPr>
          <p:cNvSpPr>
            <a:spLocks noGrp="1"/>
          </p:cNvSpPr>
          <p:nvPr>
            <p:ph type="dt" sz="half" idx="10"/>
          </p:nvPr>
        </p:nvSpPr>
        <p:spPr/>
        <p:txBody>
          <a:bodyPr/>
          <a:lstStyle>
            <a:lvl1pPr>
              <a:defRPr/>
            </a:lvl1pPr>
          </a:lstStyle>
          <a:p>
            <a:pPr>
              <a:defRPr/>
            </a:pPr>
            <a:fld id="{F93C528E-B9F5-0B44-9797-F9FB633091CE}" type="datetimeFigureOut">
              <a:rPr lang="en-US"/>
              <a:pPr>
                <a:defRPr/>
              </a:pPr>
              <a:t>11/17/20</a:t>
            </a:fld>
            <a:endParaRPr lang="en-US" dirty="0"/>
          </a:p>
        </p:txBody>
      </p:sp>
      <p:sp>
        <p:nvSpPr>
          <p:cNvPr id="4" name="Footer Placeholder 4">
            <a:extLst>
              <a:ext uri="{FF2B5EF4-FFF2-40B4-BE49-F238E27FC236}">
                <a16:creationId xmlns:a16="http://schemas.microsoft.com/office/drawing/2014/main" id="{03D276F7-6C96-A743-84D7-8B1C469DA57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CCEDCF-4437-A74E-854E-DD45D9B29834}"/>
              </a:ext>
            </a:extLst>
          </p:cNvPr>
          <p:cNvSpPr>
            <a:spLocks noGrp="1"/>
          </p:cNvSpPr>
          <p:nvPr>
            <p:ph type="sldNum" sz="quarter" idx="12"/>
          </p:nvPr>
        </p:nvSpPr>
        <p:spPr/>
        <p:txBody>
          <a:bodyPr/>
          <a:lstStyle>
            <a:lvl1pPr>
              <a:defRPr/>
            </a:lvl1pPr>
          </a:lstStyle>
          <a:p>
            <a:pPr>
              <a:defRPr/>
            </a:pPr>
            <a:fld id="{08C405F6-5F52-1F43-9283-E80C77D53550}" type="slidenum">
              <a:rPr lang="en-US"/>
              <a:pPr>
                <a:defRPr/>
              </a:pPr>
              <a:t>‹#›</a:t>
            </a:fld>
            <a:endParaRPr lang="en-US" dirty="0"/>
          </a:p>
        </p:txBody>
      </p:sp>
    </p:spTree>
    <p:extLst>
      <p:ext uri="{BB962C8B-B14F-4D97-AF65-F5344CB8AC3E}">
        <p14:creationId xmlns:p14="http://schemas.microsoft.com/office/powerpoint/2010/main" val="94881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F0A3EA-F1A0-9146-B5BD-C501464C5A37}"/>
              </a:ext>
            </a:extLst>
          </p:cNvPr>
          <p:cNvSpPr>
            <a:spLocks noGrp="1"/>
          </p:cNvSpPr>
          <p:nvPr>
            <p:ph type="dt" sz="half" idx="10"/>
          </p:nvPr>
        </p:nvSpPr>
        <p:spPr/>
        <p:txBody>
          <a:bodyPr/>
          <a:lstStyle>
            <a:lvl1pPr>
              <a:defRPr/>
            </a:lvl1pPr>
          </a:lstStyle>
          <a:p>
            <a:pPr>
              <a:defRPr/>
            </a:pPr>
            <a:fld id="{934D53AB-5111-E040-863B-240F6CA9E93E}" type="datetimeFigureOut">
              <a:rPr lang="en-US"/>
              <a:pPr>
                <a:defRPr/>
              </a:pPr>
              <a:t>11/17/20</a:t>
            </a:fld>
            <a:endParaRPr lang="en-US" dirty="0"/>
          </a:p>
        </p:txBody>
      </p:sp>
      <p:sp>
        <p:nvSpPr>
          <p:cNvPr id="3" name="Footer Placeholder 4">
            <a:extLst>
              <a:ext uri="{FF2B5EF4-FFF2-40B4-BE49-F238E27FC236}">
                <a16:creationId xmlns:a16="http://schemas.microsoft.com/office/drawing/2014/main" id="{B9B3324E-C963-8840-9D60-BC43380897F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3DC141E-D034-4F43-B145-FA76AC41FE99}"/>
              </a:ext>
            </a:extLst>
          </p:cNvPr>
          <p:cNvSpPr>
            <a:spLocks noGrp="1"/>
          </p:cNvSpPr>
          <p:nvPr>
            <p:ph type="sldNum" sz="quarter" idx="12"/>
          </p:nvPr>
        </p:nvSpPr>
        <p:spPr/>
        <p:txBody>
          <a:bodyPr/>
          <a:lstStyle>
            <a:lvl1pPr>
              <a:defRPr/>
            </a:lvl1pPr>
          </a:lstStyle>
          <a:p>
            <a:pPr>
              <a:defRPr/>
            </a:pPr>
            <a:fld id="{A3DB9406-F140-0A46-BF6E-D15F0C65C3F9}" type="slidenum">
              <a:rPr lang="en-US"/>
              <a:pPr>
                <a:defRPr/>
              </a:pPr>
              <a:t>‹#›</a:t>
            </a:fld>
            <a:endParaRPr lang="en-US" dirty="0"/>
          </a:p>
        </p:txBody>
      </p:sp>
    </p:spTree>
    <p:extLst>
      <p:ext uri="{BB962C8B-B14F-4D97-AF65-F5344CB8AC3E}">
        <p14:creationId xmlns:p14="http://schemas.microsoft.com/office/powerpoint/2010/main" val="315317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2AA3BF73-9DE1-DD41-8884-44CCCF63C370}"/>
              </a:ext>
            </a:extLst>
          </p:cNvPr>
          <p:cNvSpPr/>
          <p:nvPr/>
        </p:nvSpPr>
        <p:spPr>
          <a:xfrm>
            <a:off x="0" y="0"/>
            <a:ext cx="53038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a:extLst>
              <a:ext uri="{FF2B5EF4-FFF2-40B4-BE49-F238E27FC236}">
                <a16:creationId xmlns:a16="http://schemas.microsoft.com/office/drawing/2014/main" id="{34FFAE58-C674-C94B-ACEB-947B6DF1819E}"/>
              </a:ext>
            </a:extLst>
          </p:cNvPr>
          <p:cNvSpPr/>
          <p:nvPr/>
        </p:nvSpPr>
        <p:spPr>
          <a:xfrm>
            <a:off x="5303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C817FB00-20A4-584B-83A4-B0AD00FF97F0}"/>
              </a:ext>
            </a:extLst>
          </p:cNvPr>
          <p:cNvSpPr>
            <a:spLocks noGrp="1"/>
          </p:cNvSpPr>
          <p:nvPr>
            <p:ph type="dt" sz="half" idx="10"/>
          </p:nvPr>
        </p:nvSpPr>
        <p:spPr>
          <a:xfrm>
            <a:off x="723900" y="6453188"/>
            <a:ext cx="1204913" cy="404812"/>
          </a:xfrm>
        </p:spPr>
        <p:txBody>
          <a:bodyPr/>
          <a:lstStyle>
            <a:lvl1pPr>
              <a:defRPr smtClean="0">
                <a:solidFill>
                  <a:schemeClr val="tx2"/>
                </a:solidFill>
              </a:defRPr>
            </a:lvl1pPr>
          </a:lstStyle>
          <a:p>
            <a:pPr>
              <a:defRPr/>
            </a:pPr>
            <a:fld id="{591503DF-5FC4-DF41-B096-7DABF48C7D48}" type="datetimeFigureOut">
              <a:rPr lang="en-US"/>
              <a:pPr>
                <a:defRPr/>
              </a:pPr>
              <a:t>11/17/20</a:t>
            </a:fld>
            <a:endParaRPr lang="en-US" dirty="0"/>
          </a:p>
        </p:txBody>
      </p:sp>
      <p:sp>
        <p:nvSpPr>
          <p:cNvPr id="8" name="Footer Placeholder 5">
            <a:extLst>
              <a:ext uri="{FF2B5EF4-FFF2-40B4-BE49-F238E27FC236}">
                <a16:creationId xmlns:a16="http://schemas.microsoft.com/office/drawing/2014/main" id="{136DCB49-39E6-5E44-9CCD-34A2F855FF17}"/>
              </a:ext>
            </a:extLst>
          </p:cNvPr>
          <p:cNvSpPr>
            <a:spLocks noGrp="1"/>
          </p:cNvSpPr>
          <p:nvPr>
            <p:ph type="ftr" sz="quarter" idx="11"/>
          </p:nvPr>
        </p:nvSpPr>
        <p:spPr>
          <a:xfrm>
            <a:off x="2206625" y="6453188"/>
            <a:ext cx="2373313" cy="404812"/>
          </a:xfrm>
        </p:spPr>
        <p:txBody>
          <a:bodyPr/>
          <a:lstStyle>
            <a:lvl1pPr>
              <a:defRPr dirty="0">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DEFA7D5B-0D35-C644-988D-838BBC8E6A83}"/>
              </a:ext>
            </a:extLst>
          </p:cNvPr>
          <p:cNvSpPr>
            <a:spLocks noGrp="1"/>
          </p:cNvSpPr>
          <p:nvPr>
            <p:ph type="sldNum" sz="quarter" idx="12"/>
          </p:nvPr>
        </p:nvSpPr>
        <p:spPr>
          <a:xfrm>
            <a:off x="9883775" y="6453188"/>
            <a:ext cx="1595438" cy="404812"/>
          </a:xfrm>
        </p:spPr>
        <p:txBody>
          <a:bodyPr/>
          <a:lstStyle>
            <a:lvl1pPr>
              <a:defRPr smtClean="0">
                <a:solidFill>
                  <a:schemeClr val="tx2"/>
                </a:solidFill>
              </a:defRPr>
            </a:lvl1pPr>
          </a:lstStyle>
          <a:p>
            <a:pPr>
              <a:defRPr/>
            </a:pPr>
            <a:fld id="{A4478B74-15E1-2347-8309-6780FD360D23}" type="slidenum">
              <a:rPr lang="en-US"/>
              <a:pPr>
                <a:defRPr/>
              </a:pPr>
              <a:t>‹#›</a:t>
            </a:fld>
            <a:endParaRPr lang="en-US" dirty="0"/>
          </a:p>
        </p:txBody>
      </p:sp>
    </p:spTree>
    <p:extLst>
      <p:ext uri="{BB962C8B-B14F-4D97-AF65-F5344CB8AC3E}">
        <p14:creationId xmlns:p14="http://schemas.microsoft.com/office/powerpoint/2010/main" val="94038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A7ADF07C-18E1-3841-9379-61D7135C29D0}"/>
              </a:ext>
            </a:extLst>
          </p:cNvPr>
          <p:cNvSpPr/>
          <p:nvPr/>
        </p:nvSpPr>
        <p:spPr>
          <a:xfrm>
            <a:off x="0" y="0"/>
            <a:ext cx="53038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a:extLst>
              <a:ext uri="{FF2B5EF4-FFF2-40B4-BE49-F238E27FC236}">
                <a16:creationId xmlns:a16="http://schemas.microsoft.com/office/drawing/2014/main" id="{8F11687F-3E63-8549-9A8A-0FA33F923214}"/>
              </a:ext>
            </a:extLst>
          </p:cNvPr>
          <p:cNvSpPr/>
          <p:nvPr/>
        </p:nvSpPr>
        <p:spPr>
          <a:xfrm>
            <a:off x="5303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rtlCol="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987659E6-1A25-6340-ABAE-CCBDA4798857}"/>
              </a:ext>
            </a:extLst>
          </p:cNvPr>
          <p:cNvSpPr>
            <a:spLocks noGrp="1"/>
          </p:cNvSpPr>
          <p:nvPr>
            <p:ph type="dt" sz="half" idx="10"/>
          </p:nvPr>
        </p:nvSpPr>
        <p:spPr>
          <a:xfrm>
            <a:off x="723900" y="6453188"/>
            <a:ext cx="1204913" cy="404812"/>
          </a:xfrm>
        </p:spPr>
        <p:txBody>
          <a:bodyPr/>
          <a:lstStyle>
            <a:lvl1pPr>
              <a:defRPr smtClean="0">
                <a:solidFill>
                  <a:schemeClr val="tx2"/>
                </a:solidFill>
              </a:defRPr>
            </a:lvl1pPr>
          </a:lstStyle>
          <a:p>
            <a:pPr>
              <a:defRPr/>
            </a:pPr>
            <a:fld id="{2FCC2D1C-BF2E-D449-A95C-058DAC02058E}" type="datetimeFigureOut">
              <a:rPr lang="en-US"/>
              <a:pPr>
                <a:defRPr/>
              </a:pPr>
              <a:t>11/17/20</a:t>
            </a:fld>
            <a:endParaRPr lang="en-US" dirty="0"/>
          </a:p>
        </p:txBody>
      </p:sp>
      <p:sp>
        <p:nvSpPr>
          <p:cNvPr id="8" name="Footer Placeholder 5">
            <a:extLst>
              <a:ext uri="{FF2B5EF4-FFF2-40B4-BE49-F238E27FC236}">
                <a16:creationId xmlns:a16="http://schemas.microsoft.com/office/drawing/2014/main" id="{3F554E9F-BBE3-F649-AD4C-17545406F360}"/>
              </a:ext>
            </a:extLst>
          </p:cNvPr>
          <p:cNvSpPr>
            <a:spLocks noGrp="1"/>
          </p:cNvSpPr>
          <p:nvPr>
            <p:ph type="ftr" sz="quarter" idx="11"/>
          </p:nvPr>
        </p:nvSpPr>
        <p:spPr>
          <a:xfrm>
            <a:off x="2206625" y="6453188"/>
            <a:ext cx="2373313" cy="404812"/>
          </a:xfrm>
        </p:spPr>
        <p:txBody>
          <a:bodyPr/>
          <a:lstStyle>
            <a:lvl1pPr>
              <a:defRPr dirty="0">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54E80E16-17C7-BB40-8BF0-33F342D94AAB}"/>
              </a:ext>
            </a:extLst>
          </p:cNvPr>
          <p:cNvSpPr>
            <a:spLocks noGrp="1"/>
          </p:cNvSpPr>
          <p:nvPr>
            <p:ph type="sldNum" sz="quarter" idx="12"/>
          </p:nvPr>
        </p:nvSpPr>
        <p:spPr>
          <a:xfrm>
            <a:off x="9883775" y="6453188"/>
            <a:ext cx="1595438" cy="404812"/>
          </a:xfrm>
        </p:spPr>
        <p:txBody>
          <a:bodyPr/>
          <a:lstStyle>
            <a:lvl1pPr>
              <a:defRPr smtClean="0">
                <a:solidFill>
                  <a:schemeClr val="tx2"/>
                </a:solidFill>
              </a:defRPr>
            </a:lvl1pPr>
          </a:lstStyle>
          <a:p>
            <a:pPr>
              <a:defRPr/>
            </a:pPr>
            <a:fld id="{82FCAA04-F3E2-6643-A188-625EA853E2B5}" type="slidenum">
              <a:rPr lang="en-US"/>
              <a:pPr>
                <a:defRPr/>
              </a:pPr>
              <a:t>‹#›</a:t>
            </a:fld>
            <a:endParaRPr lang="en-US" dirty="0"/>
          </a:p>
        </p:txBody>
      </p:sp>
    </p:spTree>
    <p:extLst>
      <p:ext uri="{BB962C8B-B14F-4D97-AF65-F5344CB8AC3E}">
        <p14:creationId xmlns:p14="http://schemas.microsoft.com/office/powerpoint/2010/main" val="223917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82256ED-73DF-5845-A499-A99EA2051FCE}"/>
              </a:ext>
            </a:extLst>
          </p:cNvPr>
          <p:cNvSpPr>
            <a:spLocks noGrp="1" noChangeArrowheads="1"/>
          </p:cNvSpPr>
          <p:nvPr>
            <p:ph type="title"/>
          </p:nvPr>
        </p:nvSpPr>
        <p:spPr bwMode="auto">
          <a:xfrm>
            <a:off x="1371600" y="685800"/>
            <a:ext cx="960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F1C7AC3-CF8A-B04B-BA23-9A239AB0737A}"/>
              </a:ext>
            </a:extLst>
          </p:cNvPr>
          <p:cNvSpPr>
            <a:spLocks noGrp="1" noChangeArrowheads="1"/>
          </p:cNvSpPr>
          <p:nvPr>
            <p:ph type="body" idx="1"/>
          </p:nvPr>
        </p:nvSpPr>
        <p:spPr bwMode="auto">
          <a:xfrm>
            <a:off x="1371600" y="2286000"/>
            <a:ext cx="960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D8995B0-A090-0D4F-BBA0-F4097D692F09}"/>
              </a:ext>
            </a:extLst>
          </p:cNvPr>
          <p:cNvSpPr>
            <a:spLocks noGrp="1"/>
          </p:cNvSpPr>
          <p:nvPr>
            <p:ph type="dt" sz="half" idx="2"/>
          </p:nvPr>
        </p:nvSpPr>
        <p:spPr>
          <a:xfrm>
            <a:off x="1390650" y="6453188"/>
            <a:ext cx="1204913"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smtClean="0">
                <a:solidFill>
                  <a:schemeClr val="tx2"/>
                </a:solidFill>
                <a:latin typeface="+mn-lt"/>
              </a:defRPr>
            </a:lvl1pPr>
          </a:lstStyle>
          <a:p>
            <a:pPr>
              <a:defRPr/>
            </a:pPr>
            <a:fld id="{8E2C3D7C-0010-954D-96DF-AB05AE0AFC47}" type="datetimeFigureOut">
              <a:rPr lang="en-US"/>
              <a:pPr>
                <a:defRPr/>
              </a:pPr>
              <a:t>11/17/20</a:t>
            </a:fld>
            <a:endParaRPr lang="en-US" dirty="0"/>
          </a:p>
        </p:txBody>
      </p:sp>
      <p:sp>
        <p:nvSpPr>
          <p:cNvPr id="5" name="Footer Placeholder 4">
            <a:extLst>
              <a:ext uri="{FF2B5EF4-FFF2-40B4-BE49-F238E27FC236}">
                <a16:creationId xmlns:a16="http://schemas.microsoft.com/office/drawing/2014/main" id="{8C30E426-8814-084E-89BC-BFBDAB57CE36}"/>
              </a:ext>
            </a:extLst>
          </p:cNvPr>
          <p:cNvSpPr>
            <a:spLocks noGrp="1"/>
          </p:cNvSpPr>
          <p:nvPr>
            <p:ph type="ftr" sz="quarter" idx="3"/>
          </p:nvPr>
        </p:nvSpPr>
        <p:spPr>
          <a:xfrm>
            <a:off x="2894013" y="6453188"/>
            <a:ext cx="6280150"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dirty="0">
                <a:solidFill>
                  <a:schemeClr val="tx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8C70A51-CC0A-A143-A3C0-B6396ABF9A9F}"/>
              </a:ext>
            </a:extLst>
          </p:cNvPr>
          <p:cNvSpPr>
            <a:spLocks noGrp="1"/>
          </p:cNvSpPr>
          <p:nvPr>
            <p:ph type="sldNum" sz="quarter" idx="4"/>
          </p:nvPr>
        </p:nvSpPr>
        <p:spPr>
          <a:xfrm>
            <a:off x="9472613" y="6453188"/>
            <a:ext cx="1597025" cy="404812"/>
          </a:xfrm>
          <a:prstGeom prst="rect">
            <a:avLst/>
          </a:prstGeom>
        </p:spPr>
        <p:txBody>
          <a:bodyPr vert="horz" lIns="91440" tIns="45720" rIns="91440" bIns="45720" rtlCol="0" anchor="ctr"/>
          <a:lstStyle>
            <a:lvl1pPr algn="r" eaLnBrk="1" fontAlgn="auto" hangingPunct="1">
              <a:spcBef>
                <a:spcPts val="0"/>
              </a:spcBef>
              <a:spcAft>
                <a:spcPts val="0"/>
              </a:spcAft>
              <a:defRPr sz="1200" baseline="0" smtClean="0">
                <a:solidFill>
                  <a:schemeClr val="tx2"/>
                </a:solidFill>
                <a:latin typeface="+mn-lt"/>
              </a:defRPr>
            </a:lvl1pPr>
          </a:lstStyle>
          <a:p>
            <a:pPr>
              <a:defRPr/>
            </a:pPr>
            <a:fld id="{10E995DE-5F7A-0549-A1C3-80BCA0E7B6B3}" type="slidenum">
              <a:rPr lang="en-US"/>
              <a:pPr>
                <a:defRPr/>
              </a:pPr>
              <a:t>‹#›</a:t>
            </a:fld>
            <a:endParaRPr lang="en-US" dirty="0"/>
          </a:p>
        </p:txBody>
      </p:sp>
      <p:sp>
        <p:nvSpPr>
          <p:cNvPr id="9" name="Rectangle 8" title="Side bar">
            <a:extLst>
              <a:ext uri="{FF2B5EF4-FFF2-40B4-BE49-F238E27FC236}">
                <a16:creationId xmlns:a16="http://schemas.microsoft.com/office/drawing/2014/main" id="{F2ECEC29-DA24-A344-87A5-6E45C051D7A9}"/>
              </a:ext>
            </a:extLst>
          </p:cNvPr>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95" r:id="rId1"/>
    <p:sldLayoutId id="2147483688" r:id="rId2"/>
    <p:sldLayoutId id="2147483696" r:id="rId3"/>
    <p:sldLayoutId id="2147483689" r:id="rId4"/>
    <p:sldLayoutId id="2147483690" r:id="rId5"/>
    <p:sldLayoutId id="2147483691" r:id="rId6"/>
    <p:sldLayoutId id="2147483692" r:id="rId7"/>
    <p:sldLayoutId id="2147483697" r:id="rId8"/>
    <p:sldLayoutId id="2147483698" r:id="rId9"/>
    <p:sldLayoutId id="2147483693" r:id="rId10"/>
    <p:sldLayoutId id="2147483694" r:id="rId11"/>
  </p:sldLayoutIdLst>
  <p:txStyles>
    <p:titleStyle>
      <a:lvl1pPr algn="l" rtl="0" fontAlgn="base">
        <a:lnSpc>
          <a:spcPct val="89000"/>
        </a:lnSpc>
        <a:spcBef>
          <a:spcPct val="0"/>
        </a:spcBef>
        <a:spcAft>
          <a:spcPct val="0"/>
        </a:spcAft>
        <a:defRPr sz="4400" kern="1200">
          <a:solidFill>
            <a:schemeClr val="tx2"/>
          </a:solidFill>
          <a:latin typeface="+mj-lt"/>
          <a:ea typeface="+mj-ea"/>
          <a:cs typeface="+mj-cs"/>
        </a:defRPr>
      </a:lvl1pPr>
      <a:lvl2pPr algn="l" rtl="0" fontAlgn="base">
        <a:lnSpc>
          <a:spcPct val="89000"/>
        </a:lnSpc>
        <a:spcBef>
          <a:spcPct val="0"/>
        </a:spcBef>
        <a:spcAft>
          <a:spcPct val="0"/>
        </a:spcAft>
        <a:defRPr sz="4400">
          <a:solidFill>
            <a:schemeClr val="tx2"/>
          </a:solidFill>
          <a:latin typeface="Franklin Gothic Book" panose="020B0503020102020204" pitchFamily="34" charset="0"/>
        </a:defRPr>
      </a:lvl2pPr>
      <a:lvl3pPr algn="l" rtl="0" fontAlgn="base">
        <a:lnSpc>
          <a:spcPct val="89000"/>
        </a:lnSpc>
        <a:spcBef>
          <a:spcPct val="0"/>
        </a:spcBef>
        <a:spcAft>
          <a:spcPct val="0"/>
        </a:spcAft>
        <a:defRPr sz="4400">
          <a:solidFill>
            <a:schemeClr val="tx2"/>
          </a:solidFill>
          <a:latin typeface="Franklin Gothic Book" panose="020B0503020102020204" pitchFamily="34" charset="0"/>
        </a:defRPr>
      </a:lvl3pPr>
      <a:lvl4pPr algn="l" rtl="0" fontAlgn="base">
        <a:lnSpc>
          <a:spcPct val="89000"/>
        </a:lnSpc>
        <a:spcBef>
          <a:spcPct val="0"/>
        </a:spcBef>
        <a:spcAft>
          <a:spcPct val="0"/>
        </a:spcAft>
        <a:defRPr sz="4400">
          <a:solidFill>
            <a:schemeClr val="tx2"/>
          </a:solidFill>
          <a:latin typeface="Franklin Gothic Book" panose="020B0503020102020204" pitchFamily="34" charset="0"/>
        </a:defRPr>
      </a:lvl4pPr>
      <a:lvl5pPr algn="l" rtl="0" fontAlgn="base">
        <a:lnSpc>
          <a:spcPct val="89000"/>
        </a:lnSpc>
        <a:spcBef>
          <a:spcPct val="0"/>
        </a:spcBef>
        <a:spcAft>
          <a:spcPct val="0"/>
        </a:spcAft>
        <a:defRPr sz="4400">
          <a:solidFill>
            <a:schemeClr val="tx2"/>
          </a:solidFill>
          <a:latin typeface="Franklin Gothic Book" panose="020B0503020102020204" pitchFamily="34" charset="0"/>
        </a:defRPr>
      </a:lvl5pPr>
      <a:lvl6pPr marL="457200" algn="l"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rtl="0" fontAlgn="base">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rtl="0" fontAlgn="base">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rtl="0" fontAlgn="base">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rtl="0" fontAlgn="base">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rtl="0" fontAlgn="base">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6076-4CDB-6A41-8211-F498DCB88CA3}"/>
              </a:ext>
            </a:extLst>
          </p:cNvPr>
          <p:cNvSpPr>
            <a:spLocks noGrp="1"/>
          </p:cNvSpPr>
          <p:nvPr>
            <p:ph type="ctrTitle"/>
          </p:nvPr>
        </p:nvSpPr>
        <p:spPr>
          <a:xfrm>
            <a:off x="1914525" y="1789113"/>
            <a:ext cx="8361363" cy="2097087"/>
          </a:xfrm>
        </p:spPr>
        <p:txBody>
          <a:bodyPr rtlCol="0"/>
          <a:lstStyle/>
          <a:p>
            <a:pPr fontAlgn="auto">
              <a:spcAft>
                <a:spcPts val="0"/>
              </a:spcAft>
              <a:defRPr/>
            </a:pPr>
            <a:r>
              <a:rPr lang="en-US" dirty="0"/>
              <a:t>Roxy goes to the beach </a:t>
            </a:r>
          </a:p>
        </p:txBody>
      </p:sp>
      <p:sp>
        <p:nvSpPr>
          <p:cNvPr id="3" name="Subtitle 2">
            <a:extLst>
              <a:ext uri="{FF2B5EF4-FFF2-40B4-BE49-F238E27FC236}">
                <a16:creationId xmlns:a16="http://schemas.microsoft.com/office/drawing/2014/main" id="{308F6209-AF23-1649-B635-5D65E5916A49}"/>
              </a:ext>
            </a:extLst>
          </p:cNvPr>
          <p:cNvSpPr>
            <a:spLocks noGrp="1" noChangeArrowheads="1"/>
          </p:cNvSpPr>
          <p:nvPr>
            <p:ph type="subTitle" idx="1"/>
          </p:nvPr>
        </p:nvSpPr>
        <p:spPr>
          <a:xfrm>
            <a:off x="2679700" y="3956050"/>
            <a:ext cx="6832600" cy="1085850"/>
          </a:xfrm>
        </p:spPr>
        <p:txBody>
          <a:bodyPr/>
          <a:lstStyle/>
          <a:p>
            <a:pPr>
              <a:spcBef>
                <a:spcPct val="0"/>
              </a:spcBef>
              <a:spcAft>
                <a:spcPct val="0"/>
              </a:spcAft>
            </a:pPr>
            <a:r>
              <a:rPr lang="en-US" altLang="en-US">
                <a:solidFill>
                  <a:schemeClr val="tx2"/>
                </a:solidFill>
              </a:rPr>
              <a:t>	by Ms. Hannah Bridger </a:t>
            </a:r>
            <a:r>
              <a:rPr lang="en-US" altLang="en-US"/>
              <a:t>ah Bridger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descr="&quot;&quot;">
            <a:extLst>
              <a:ext uri="{FF2B5EF4-FFF2-40B4-BE49-F238E27FC236}">
                <a16:creationId xmlns:a16="http://schemas.microsoft.com/office/drawing/2014/main" id="{78B56C14-2DB4-B541-8E55-A48D700B995B}"/>
              </a:ext>
            </a:extLst>
          </p:cNvPr>
          <p:cNvSpPr>
            <a:spLocks noGrp="1" noRot="1" noChangeAspect="1" noMove="1" noResize="1" noEditPoints="1" noAdjustHandles="1" noChangeArrowheads="1" noChangeShapeType="1" noTextEdit="1"/>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descr="&quot;&quot;">
            <a:extLst>
              <a:ext uri="{FF2B5EF4-FFF2-40B4-BE49-F238E27FC236}">
                <a16:creationId xmlns:a16="http://schemas.microsoft.com/office/drawing/2014/main" id="{E7D1E8B7-A98F-D94C-88F4-8E0AB77C203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4" name="Title 1">
            <a:extLst>
              <a:ext uri="{FF2B5EF4-FFF2-40B4-BE49-F238E27FC236}">
                <a16:creationId xmlns:a16="http://schemas.microsoft.com/office/drawing/2014/main" id="{63908CAD-6FD9-E94E-8AA5-FFE72472C47E}"/>
              </a:ext>
            </a:extLst>
          </p:cNvPr>
          <p:cNvSpPr>
            <a:spLocks noGrp="1" noChangeArrowheads="1"/>
          </p:cNvSpPr>
          <p:nvPr>
            <p:ph type="title"/>
          </p:nvPr>
        </p:nvSpPr>
        <p:spPr>
          <a:xfrm>
            <a:off x="5100638" y="685800"/>
            <a:ext cx="6176962" cy="1485900"/>
          </a:xfrm>
        </p:spPr>
        <p:txBody>
          <a:bodyPr/>
          <a:lstStyle/>
          <a:p>
            <a:pPr>
              <a:lnSpc>
                <a:spcPct val="89000"/>
              </a:lnSpc>
            </a:pPr>
            <a:endParaRPr lang="en-US" altLang="en-US" sz="4400"/>
          </a:p>
        </p:txBody>
      </p:sp>
      <p:pic>
        <p:nvPicPr>
          <p:cNvPr id="6" name="Content Placeholder 5" descr="A pizza sitting on top of a beach&#10;&#10;Description automatically generated">
            <a:extLst>
              <a:ext uri="{FF2B5EF4-FFF2-40B4-BE49-F238E27FC236}">
                <a16:creationId xmlns:a16="http://schemas.microsoft.com/office/drawing/2014/main" id="{42C3077F-42CE-0446-A116-EB280D427C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9642" r="12527"/>
          <a:stretch>
            <a:fillRect/>
          </a:stretch>
        </p:blipFill>
        <p:spPr>
          <a:xfrm>
            <a:off x="0" y="0"/>
            <a:ext cx="4373563" cy="6858000"/>
          </a:xfrm>
        </p:spPr>
      </p:pic>
      <p:sp>
        <p:nvSpPr>
          <p:cNvPr id="15" name="Rectangle 14" descr="&quot;&quot;">
            <a:extLst>
              <a:ext uri="{FF2B5EF4-FFF2-40B4-BE49-F238E27FC236}">
                <a16:creationId xmlns:a16="http://schemas.microsoft.com/office/drawing/2014/main" id="{70E5EB4C-F0CC-AA4F-B3D0-406341C9BF65}"/>
              </a:ext>
            </a:extLst>
          </p:cNvPr>
          <p:cNvSpPr>
            <a:spLocks noGrp="1" noRot="1" noChangeAspect="1" noMove="1" noResize="1" noEditPoints="1" noAdjustHandles="1" noChangeArrowheads="1" noChangeShapeType="1" noTextEdit="1"/>
          </p:cNvSpPr>
          <p:nvPr/>
        </p:nvSpPr>
        <p:spPr>
          <a:xfrm>
            <a:off x="4373563"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7E41CD12-B9E1-F940-9DF2-06BAE66A59A2}"/>
              </a:ext>
            </a:extLst>
          </p:cNvPr>
          <p:cNvSpPr>
            <a:spLocks noGrp="1" noChangeArrowheads="1"/>
          </p:cNvSpPr>
          <p:nvPr>
            <p:ph type="body" sz="half" idx="2"/>
          </p:nvPr>
        </p:nvSpPr>
        <p:spPr>
          <a:xfrm>
            <a:off x="5100638" y="1200150"/>
            <a:ext cx="6176962" cy="4667250"/>
          </a:xfrm>
        </p:spPr>
        <p:txBody>
          <a:bodyPr/>
          <a:lstStyle/>
          <a:p>
            <a:pPr marL="382588" indent="-382588">
              <a:lnSpc>
                <a:spcPct val="150000"/>
              </a:lnSpc>
              <a:spcBef>
                <a:spcPct val="0"/>
              </a:spcBef>
              <a:spcAft>
                <a:spcPts val="200"/>
              </a:spcAft>
            </a:pPr>
            <a:r>
              <a:rPr lang="en-US" altLang="en-US" sz="2800"/>
              <a:t>For the rest of the trip, Roxy watched the water very closely when she got in, but she built more sand-castles than she thought she would because she was a little too scared to stay in the water for a long period of time.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10DA-6E7E-EF43-A040-862DFAF003E7}"/>
              </a:ext>
            </a:extLst>
          </p:cNvPr>
          <p:cNvSpPr>
            <a:spLocks noGrp="1"/>
          </p:cNvSpPr>
          <p:nvPr>
            <p:ph type="title"/>
          </p:nvPr>
        </p:nvSpPr>
        <p:spPr>
          <a:xfrm flipV="1">
            <a:off x="7861300" y="639763"/>
            <a:ext cx="3656013" cy="46037"/>
          </a:xfrm>
        </p:spPr>
        <p:txBody>
          <a:bodyPr rtlCol="0">
            <a:normAutofit fontScale="90000"/>
          </a:bodyPr>
          <a:lstStyle/>
          <a:p>
            <a:pPr fontAlgn="auto">
              <a:spcAft>
                <a:spcPts val="0"/>
              </a:spcAft>
              <a:defRPr/>
            </a:pPr>
            <a:endParaRPr lang="en-US" dirty="0"/>
          </a:p>
        </p:txBody>
      </p:sp>
      <p:sp>
        <p:nvSpPr>
          <p:cNvPr id="13" name="Rectangle 12" descr="&quot;&quot;">
            <a:extLst>
              <a:ext uri="{FF2B5EF4-FFF2-40B4-BE49-F238E27FC236}">
                <a16:creationId xmlns:a16="http://schemas.microsoft.com/office/drawing/2014/main" id="{4C9D44E0-D403-D54C-A62B-85C017683191}"/>
              </a:ext>
            </a:extLst>
          </p:cNvPr>
          <p:cNvSpPr>
            <a:spLocks noGrp="1" noRot="1" noChangeAspect="1" noMove="1" noResize="1" noEditPoints="1" noAdjustHandles="1" noChangeArrowheads="1" noChangeShapeType="1" noTextEdit="1"/>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person riding a wave on a surfboard in the ocean&#10;&#10;Description automatically generated">
            <a:extLst>
              <a:ext uri="{FF2B5EF4-FFF2-40B4-BE49-F238E27FC236}">
                <a16:creationId xmlns:a16="http://schemas.microsoft.com/office/drawing/2014/main" id="{899DFDE8-90D0-C045-96E4-4CC48E964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1093788"/>
            <a:ext cx="6516687"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id="{E44BA7EE-64AE-D247-BFDB-BE3CE071C1EC}"/>
              </a:ext>
            </a:extLst>
          </p:cNvPr>
          <p:cNvSpPr>
            <a:spLocks noGrp="1" noChangeArrowheads="1"/>
          </p:cNvSpPr>
          <p:nvPr>
            <p:ph idx="1"/>
          </p:nvPr>
        </p:nvSpPr>
        <p:spPr>
          <a:xfrm>
            <a:off x="7861300" y="1093788"/>
            <a:ext cx="3656013" cy="5492750"/>
          </a:xfrm>
        </p:spPr>
        <p:txBody>
          <a:bodyPr/>
          <a:lstStyle/>
          <a:p>
            <a:pPr marL="0" indent="0">
              <a:buFont typeface="Franklin Gothic Book" panose="020B0503020102020204" pitchFamily="34" charset="0"/>
              <a:buNone/>
            </a:pPr>
            <a:r>
              <a:rPr lang="en-US" altLang="en-US" sz="2800"/>
              <a:t>Roxy and her parents travelled to the beach for a family vacation.</a:t>
            </a:r>
          </a:p>
          <a:p>
            <a:pPr marL="0" indent="0">
              <a:buFont typeface="Franklin Gothic Book" panose="020B0503020102020204" pitchFamily="34" charset="0"/>
              <a:buNone/>
            </a:pPr>
            <a:r>
              <a:rPr lang="en-US" altLang="en-US" sz="2800"/>
              <a:t> Since she loves the sound of the beach, Roxy decides to walk through the sand towards the water. </a:t>
            </a:r>
          </a:p>
          <a:p>
            <a:pPr marL="0" indent="0">
              <a:buFont typeface="Franklin Gothic Book" panose="020B0503020102020204" pitchFamily="34" charset="0"/>
              <a:buNone/>
            </a:pPr>
            <a:r>
              <a:rPr lang="en-US" altLang="en-US" sz="2800"/>
              <a:t>She can smell the salt in the water and the wind blowing her hair all over her head. </a:t>
            </a:r>
          </a:p>
          <a:p>
            <a:pPr marL="0" indent="0">
              <a:buFont typeface="Franklin Gothic Book" panose="020B0503020102020204" pitchFamily="34" charset="0"/>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C2B4471F-C39C-0B46-8C11-1C785A52125F}"/>
              </a:ext>
            </a:extLst>
          </p:cNvPr>
          <p:cNvSpPr>
            <a:spLocks noGrp="1" noChangeArrowheads="1"/>
          </p:cNvSpPr>
          <p:nvPr>
            <p:ph type="title"/>
          </p:nvPr>
        </p:nvSpPr>
        <p:spPr>
          <a:xfrm>
            <a:off x="723900" y="685800"/>
            <a:ext cx="3856038" cy="2157413"/>
          </a:xfrm>
        </p:spPr>
        <p:txBody>
          <a:bodyPr/>
          <a:lstStyle/>
          <a:p>
            <a:endParaRPr lang="en-US" altLang="en-US"/>
          </a:p>
        </p:txBody>
      </p:sp>
      <p:pic>
        <p:nvPicPr>
          <p:cNvPr id="6" name="Content Placeholder 5" descr="A picture containing water, table, sitting, blue&#10;&#10;Description automatically generated">
            <a:extLst>
              <a:ext uri="{FF2B5EF4-FFF2-40B4-BE49-F238E27FC236}">
                <a16:creationId xmlns:a16="http://schemas.microsoft.com/office/drawing/2014/main" id="{EE196BA8-8305-C84D-9CA8-C3FBBBD1D5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70663" y="966788"/>
            <a:ext cx="4897437" cy="4924425"/>
          </a:xfrm>
        </p:spPr>
      </p:pic>
      <p:sp>
        <p:nvSpPr>
          <p:cNvPr id="4" name="Text Placeholder 3">
            <a:extLst>
              <a:ext uri="{FF2B5EF4-FFF2-40B4-BE49-F238E27FC236}">
                <a16:creationId xmlns:a16="http://schemas.microsoft.com/office/drawing/2014/main" id="{10952B78-683B-484D-9EE6-1F879B922914}"/>
              </a:ext>
            </a:extLst>
          </p:cNvPr>
          <p:cNvSpPr>
            <a:spLocks noGrp="1" noChangeArrowheads="1"/>
          </p:cNvSpPr>
          <p:nvPr>
            <p:ph type="body" sz="half" idx="2"/>
          </p:nvPr>
        </p:nvSpPr>
        <p:spPr>
          <a:xfrm>
            <a:off x="723900" y="685800"/>
            <a:ext cx="3856038" cy="5181600"/>
          </a:xfrm>
        </p:spPr>
        <p:txBody>
          <a:bodyPr/>
          <a:lstStyle/>
          <a:p>
            <a:pPr>
              <a:spcBef>
                <a:spcPct val="0"/>
              </a:spcBef>
            </a:pPr>
            <a:r>
              <a:rPr lang="en-US" altLang="en-US" sz="2800">
                <a:solidFill>
                  <a:schemeClr val="bg1"/>
                </a:solidFill>
              </a:rPr>
              <a:t>Roxy decides to only get knee deep in the water. </a:t>
            </a:r>
          </a:p>
          <a:p>
            <a:pPr>
              <a:spcBef>
                <a:spcPct val="0"/>
              </a:spcBef>
            </a:pPr>
            <a:r>
              <a:rPr lang="en-US" altLang="en-US" sz="2800">
                <a:solidFill>
                  <a:schemeClr val="bg1"/>
                </a:solidFill>
              </a:rPr>
              <a:t>She notices something floating in the water that’s white and round. </a:t>
            </a:r>
          </a:p>
          <a:p>
            <a:pPr>
              <a:spcBef>
                <a:spcPct val="0"/>
              </a:spcBef>
            </a:pPr>
            <a:r>
              <a:rPr lang="en-US" altLang="en-US" sz="2800">
                <a:solidFill>
                  <a:schemeClr val="bg1"/>
                </a:solidFill>
              </a:rPr>
              <a:t>All of a sudden, Roxy SCREAMS. </a:t>
            </a:r>
          </a:p>
          <a:p>
            <a:pPr>
              <a:spcBef>
                <a:spcPct val="0"/>
              </a:spcBef>
            </a:pPr>
            <a:r>
              <a:rPr lang="en-US" altLang="en-US" sz="2800">
                <a:solidFill>
                  <a:schemeClr val="bg1"/>
                </a:solidFill>
              </a:rPr>
              <a:t>The white, round thing is a Jelly Fish that has stung her on her leg.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6"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7" dur="500"/>
                                        <p:tgtEl>
                                          <p:spTgt spid="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descr="&quot;&quot;">
            <a:extLst>
              <a:ext uri="{FF2B5EF4-FFF2-40B4-BE49-F238E27FC236}">
                <a16:creationId xmlns:a16="http://schemas.microsoft.com/office/drawing/2014/main" id="{4C74C216-8F8D-E94C-AB24-6D115EFAA78B}"/>
              </a:ext>
            </a:extLst>
          </p:cNvPr>
          <p:cNvSpPr>
            <a:spLocks noGrp="1" noRot="1" noChangeAspect="1" noMove="1" noResize="1" noEditPoints="1" noAdjustHandles="1" noChangeArrowheads="1" noChangeShapeType="1" noTextEdit="1"/>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9A222A5-5DF1-2343-A764-818907D748DE}"/>
              </a:ext>
            </a:extLst>
          </p:cNvPr>
          <p:cNvSpPr>
            <a:spLocks noGrp="1" noRot="1" noChangeAspect="1" noMove="1" noResize="1" noEditPoints="1" noAdjustHandles="1" noChangeArrowheads="1" noChangeShapeType="1" noTextEdit="1"/>
          </p:cNvSpPr>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222" name="Content Placeholder 5">
            <a:extLst>
              <a:ext uri="{FF2B5EF4-FFF2-40B4-BE49-F238E27FC236}">
                <a16:creationId xmlns:a16="http://schemas.microsoft.com/office/drawing/2014/main" id="{3C9739A9-C20A-8748-BBEC-61C46640AF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 b="15707"/>
          <a:stretch>
            <a:fillRect/>
          </a:stretch>
        </p:blipFill>
        <p:spPr>
          <a:xfrm>
            <a:off x="0" y="0"/>
            <a:ext cx="12188825" cy="6858000"/>
          </a:xfrm>
        </p:spPr>
      </p:pic>
      <p:sp>
        <p:nvSpPr>
          <p:cNvPr id="9223" name="Title 1">
            <a:extLst>
              <a:ext uri="{FF2B5EF4-FFF2-40B4-BE49-F238E27FC236}">
                <a16:creationId xmlns:a16="http://schemas.microsoft.com/office/drawing/2014/main" id="{ADD9B4CD-A06C-FF49-844F-14B4B5E5DCB1}"/>
              </a:ext>
            </a:extLst>
          </p:cNvPr>
          <p:cNvSpPr>
            <a:spLocks noGrp="1" noChangeArrowheads="1"/>
          </p:cNvSpPr>
          <p:nvPr>
            <p:ph type="title"/>
          </p:nvPr>
        </p:nvSpPr>
        <p:spPr>
          <a:xfrm>
            <a:off x="1371600" y="685800"/>
            <a:ext cx="9601200" cy="1485900"/>
          </a:xfrm>
        </p:spPr>
        <p:txBody>
          <a:bodyPr/>
          <a:lstStyle/>
          <a:p>
            <a:pPr>
              <a:lnSpc>
                <a:spcPct val="89000"/>
              </a:lnSpc>
            </a:pPr>
            <a:endParaRPr lang="en-US" altLang="en-US" sz="4400">
              <a:solidFill>
                <a:schemeClr val="bg2"/>
              </a:solidFill>
            </a:endParaRPr>
          </a:p>
        </p:txBody>
      </p:sp>
      <p:sp>
        <p:nvSpPr>
          <p:cNvPr id="16" name="Rectangle 15" descr="&quot;&quot;">
            <a:extLst>
              <a:ext uri="{FF2B5EF4-FFF2-40B4-BE49-F238E27FC236}">
                <a16:creationId xmlns:a16="http://schemas.microsoft.com/office/drawing/2014/main" id="{E5BD286D-1054-F249-9CE5-C626EEFA357D}"/>
              </a:ext>
            </a:extLst>
          </p:cNvPr>
          <p:cNvSpPr>
            <a:spLocks noGrp="1" noRot="1" noChangeAspect="1" noMove="1" noResize="1" noEditPoints="1" noAdjustHandles="1" noChangeArrowheads="1" noChangeShapeType="1" noTextEdit="1"/>
          </p:cNvSpPr>
          <p:nvPr/>
        </p:nvSpPr>
        <p:spPr>
          <a:xfrm>
            <a:off x="477838" y="0"/>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7D48C694-E6BF-DD48-9C17-1ADE40E7DF00}"/>
              </a:ext>
            </a:extLst>
          </p:cNvPr>
          <p:cNvSpPr>
            <a:spLocks noGrp="1"/>
          </p:cNvSpPr>
          <p:nvPr>
            <p:ph type="body" sz="half" idx="2"/>
          </p:nvPr>
        </p:nvSpPr>
        <p:spPr>
          <a:xfrm>
            <a:off x="856178" y="685800"/>
            <a:ext cx="9601200" cy="6195997"/>
          </a:xfrm>
        </p:spPr>
        <p:txBody>
          <a:bodyPr rtlCol="0">
            <a:normAutofit/>
          </a:bodyPr>
          <a:lstStyle/>
          <a:p>
            <a:pPr marL="384048" indent="-384048" fontAlgn="auto">
              <a:lnSpc>
                <a:spcPct val="94000"/>
              </a:lnSpc>
              <a:spcAft>
                <a:spcPts val="200"/>
              </a:spcAft>
              <a:defRPr/>
            </a:pPr>
            <a:r>
              <a:rPr lang="en-US" sz="3600" dirty="0">
                <a:solidFill>
                  <a:schemeClr val="bg1"/>
                </a:solidFill>
                <a:highlight>
                  <a:srgbClr val="C0C0C0"/>
                </a:highlight>
              </a:rPr>
              <a:t>Roxy’s parents suddenly rush to her where she’s about to fall into the water. </a:t>
            </a:r>
          </a:p>
          <a:p>
            <a:pPr marL="384048" indent="-384048" fontAlgn="auto">
              <a:lnSpc>
                <a:spcPct val="94000"/>
              </a:lnSpc>
              <a:spcAft>
                <a:spcPts val="200"/>
              </a:spcAft>
              <a:defRPr/>
            </a:pPr>
            <a:endParaRPr lang="en-US" sz="3600" dirty="0">
              <a:solidFill>
                <a:schemeClr val="bg1"/>
              </a:solidFill>
              <a:highlight>
                <a:srgbClr val="C0C0C0"/>
              </a:highlight>
            </a:endParaRPr>
          </a:p>
          <a:p>
            <a:pPr marL="384048" indent="-384048" fontAlgn="auto">
              <a:lnSpc>
                <a:spcPct val="94000"/>
              </a:lnSpc>
              <a:spcAft>
                <a:spcPts val="200"/>
              </a:spcAft>
              <a:defRPr/>
            </a:pPr>
            <a:r>
              <a:rPr lang="en-US" sz="3600" dirty="0">
                <a:solidFill>
                  <a:schemeClr val="bg1"/>
                </a:solidFill>
                <a:highlight>
                  <a:srgbClr val="C0C0C0"/>
                </a:highlight>
              </a:rPr>
              <a:t>Her father picks her up and takes her away from the crashing waves. </a:t>
            </a:r>
          </a:p>
          <a:p>
            <a:pPr marL="384048" indent="-384048" fontAlgn="auto">
              <a:lnSpc>
                <a:spcPct val="94000"/>
              </a:lnSpc>
              <a:spcAft>
                <a:spcPts val="200"/>
              </a:spcAft>
              <a:defRPr/>
            </a:pPr>
            <a:endParaRPr lang="en-US" sz="3600" dirty="0">
              <a:solidFill>
                <a:schemeClr val="bg1"/>
              </a:solidFill>
              <a:highlight>
                <a:srgbClr val="C0C0C0"/>
              </a:highlight>
            </a:endParaRPr>
          </a:p>
          <a:p>
            <a:pPr marL="384048" indent="-384048" fontAlgn="auto">
              <a:lnSpc>
                <a:spcPct val="94000"/>
              </a:lnSpc>
              <a:spcAft>
                <a:spcPts val="200"/>
              </a:spcAft>
              <a:defRPr/>
            </a:pPr>
            <a:r>
              <a:rPr lang="en-US" sz="3600" dirty="0">
                <a:solidFill>
                  <a:schemeClr val="bg1"/>
                </a:solidFill>
                <a:highlight>
                  <a:srgbClr val="C0C0C0"/>
                </a:highlight>
              </a:rPr>
              <a:t>He evaluates her sting and realizes that she will be okay. </a:t>
            </a:r>
          </a:p>
          <a:p>
            <a:pPr marL="384048" indent="-384048" fontAlgn="auto">
              <a:lnSpc>
                <a:spcPct val="94000"/>
              </a:lnSpc>
              <a:spcAft>
                <a:spcPts val="200"/>
              </a:spcAft>
              <a:defRPr/>
            </a:pPr>
            <a:endParaRPr lang="en-US" sz="3600" dirty="0">
              <a:solidFill>
                <a:schemeClr val="bg1"/>
              </a:solidFill>
              <a:highlight>
                <a:srgbClr val="C0C0C0"/>
              </a:highlight>
            </a:endParaRPr>
          </a:p>
          <a:p>
            <a:pPr marL="384048" indent="-384048" fontAlgn="auto">
              <a:lnSpc>
                <a:spcPct val="94000"/>
              </a:lnSpc>
              <a:spcAft>
                <a:spcPts val="200"/>
              </a:spcAft>
              <a:defRPr/>
            </a:pPr>
            <a:r>
              <a:rPr lang="en-US" sz="3600" dirty="0">
                <a:solidFill>
                  <a:schemeClr val="bg1"/>
                </a:solidFill>
                <a:highlight>
                  <a:srgbClr val="C0C0C0"/>
                </a:highlight>
              </a:rPr>
              <a:t>Her mother suggests that they take her back to the beach house. </a:t>
            </a:r>
          </a:p>
          <a:p>
            <a:pPr marL="384048" indent="-384048" fontAlgn="auto">
              <a:lnSpc>
                <a:spcPct val="94000"/>
              </a:lnSpc>
              <a:spcAft>
                <a:spcPts val="200"/>
              </a:spcAft>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descr="&quot;&quot;">
            <a:extLst>
              <a:ext uri="{FF2B5EF4-FFF2-40B4-BE49-F238E27FC236}">
                <a16:creationId xmlns:a16="http://schemas.microsoft.com/office/drawing/2014/main" id="{DE65EE1A-441C-A84D-BB76-BC6B7597030D}"/>
              </a:ext>
            </a:extLst>
          </p:cNvPr>
          <p:cNvSpPr>
            <a:spLocks noGrp="1" noRot="1" noChangeAspect="1" noMove="1" noResize="1" noEditPoints="1" noAdjustHandles="1" noChangeArrowheads="1" noChangeShapeType="1" noTextEdit="1"/>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1C6C1FD-AF04-BD4C-B006-02ACF7DC3855}"/>
              </a:ext>
            </a:extLst>
          </p:cNvPr>
          <p:cNvSpPr>
            <a:spLocks noGrp="1" noRot="1" noChangeAspect="1" noMove="1" noResize="1" noEditPoints="1" noAdjustHandles="1" noChangeArrowheads="1" noChangeShapeType="1" noTextEdit="1"/>
          </p:cNvSpPr>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6" name="Content Placeholder 5">
            <a:extLst>
              <a:ext uri="{FF2B5EF4-FFF2-40B4-BE49-F238E27FC236}">
                <a16:creationId xmlns:a16="http://schemas.microsoft.com/office/drawing/2014/main" id="{EE6ECF65-EDF8-9646-B23E-A3B6B5595F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 b="15707"/>
          <a:stretch>
            <a:fillRect/>
          </a:stretch>
        </p:blipFill>
        <p:spPr>
          <a:xfrm>
            <a:off x="77788" y="0"/>
            <a:ext cx="12188825" cy="6858000"/>
          </a:xfrm>
        </p:spPr>
      </p:pic>
      <p:sp>
        <p:nvSpPr>
          <p:cNvPr id="10247" name="Title 1">
            <a:extLst>
              <a:ext uri="{FF2B5EF4-FFF2-40B4-BE49-F238E27FC236}">
                <a16:creationId xmlns:a16="http://schemas.microsoft.com/office/drawing/2014/main" id="{AEC82E35-59C3-CD44-873F-5090B9B6BC11}"/>
              </a:ext>
            </a:extLst>
          </p:cNvPr>
          <p:cNvSpPr>
            <a:spLocks noGrp="1" noChangeArrowheads="1"/>
          </p:cNvSpPr>
          <p:nvPr>
            <p:ph type="title"/>
          </p:nvPr>
        </p:nvSpPr>
        <p:spPr>
          <a:xfrm>
            <a:off x="1371600" y="685800"/>
            <a:ext cx="9601200" cy="1485900"/>
          </a:xfrm>
        </p:spPr>
        <p:txBody>
          <a:bodyPr/>
          <a:lstStyle/>
          <a:p>
            <a:pPr>
              <a:lnSpc>
                <a:spcPct val="89000"/>
              </a:lnSpc>
            </a:pPr>
            <a:endParaRPr lang="en-US" altLang="en-US" sz="4400"/>
          </a:p>
        </p:txBody>
      </p:sp>
      <p:sp>
        <p:nvSpPr>
          <p:cNvPr id="15" name="Rectangle 14" descr="&quot;&quot;">
            <a:extLst>
              <a:ext uri="{FF2B5EF4-FFF2-40B4-BE49-F238E27FC236}">
                <a16:creationId xmlns:a16="http://schemas.microsoft.com/office/drawing/2014/main" id="{72CFB1E0-A30E-AC48-8DC8-4FF9C5ABE2D2}"/>
              </a:ext>
            </a:extLst>
          </p:cNvPr>
          <p:cNvSpPr>
            <a:spLocks noGrp="1" noRot="1" noChangeAspect="1" noMove="1" noResize="1" noEditPoints="1" noAdjustHandles="1" noChangeArrowheads="1" noChangeShapeType="1" noTextEdit="1"/>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89DC5E43-C5CD-4648-9014-DC1A31EA0E8E}"/>
              </a:ext>
            </a:extLst>
          </p:cNvPr>
          <p:cNvSpPr>
            <a:spLocks noGrp="1"/>
          </p:cNvSpPr>
          <p:nvPr>
            <p:ph type="body" sz="half" idx="2"/>
          </p:nvPr>
        </p:nvSpPr>
        <p:spPr>
          <a:xfrm>
            <a:off x="1371600" y="685800"/>
            <a:ext cx="9601200" cy="4275667"/>
          </a:xfrm>
        </p:spPr>
        <p:txBody>
          <a:bodyPr rtlCol="0">
            <a:noAutofit/>
          </a:bodyPr>
          <a:lstStyle/>
          <a:p>
            <a:pPr marL="384048" indent="-384048" fontAlgn="auto">
              <a:lnSpc>
                <a:spcPct val="100000"/>
              </a:lnSpc>
              <a:spcAft>
                <a:spcPts val="200"/>
              </a:spcAft>
              <a:defRPr/>
            </a:pPr>
            <a:r>
              <a:rPr lang="en-US" sz="2800" b="1" dirty="0">
                <a:solidFill>
                  <a:schemeClr val="bg1"/>
                </a:solidFill>
                <a:highlight>
                  <a:srgbClr val="C0C0C0"/>
                </a:highlight>
              </a:rPr>
              <a:t>Roxy then researches jelly fish and what they consist of. </a:t>
            </a:r>
          </a:p>
          <a:p>
            <a:pPr marL="384048" indent="-384048" fontAlgn="auto">
              <a:lnSpc>
                <a:spcPct val="100000"/>
              </a:lnSpc>
              <a:spcAft>
                <a:spcPts val="200"/>
              </a:spcAft>
              <a:defRPr/>
            </a:pPr>
            <a:endParaRPr lang="en-US" sz="2800" b="1" dirty="0">
              <a:solidFill>
                <a:schemeClr val="bg1"/>
              </a:solidFill>
              <a:highlight>
                <a:srgbClr val="C0C0C0"/>
              </a:highlight>
            </a:endParaRPr>
          </a:p>
          <a:p>
            <a:pPr marL="384048" indent="-384048" fontAlgn="auto">
              <a:lnSpc>
                <a:spcPct val="100000"/>
              </a:lnSpc>
              <a:spcAft>
                <a:spcPts val="200"/>
              </a:spcAft>
              <a:defRPr/>
            </a:pPr>
            <a:r>
              <a:rPr lang="en-US" sz="2800" b="1" dirty="0">
                <a:solidFill>
                  <a:schemeClr val="bg1"/>
                </a:solidFill>
                <a:highlight>
                  <a:srgbClr val="C0C0C0"/>
                </a:highlight>
              </a:rPr>
              <a:t>She finds out that jelly fish have 15 tentacles that grow from each corner of the bell and can reach 10 feet in length. Each tentacle has about 5,000 stinging cells, which are triggered not by touch but by the presence of a chemical on the outer layer of its prey. </a:t>
            </a:r>
          </a:p>
          <a:p>
            <a:pPr marL="384048" indent="-384048" fontAlgn="auto">
              <a:lnSpc>
                <a:spcPct val="100000"/>
              </a:lnSpc>
              <a:spcAft>
                <a:spcPts val="200"/>
              </a:spcAft>
              <a:defRPr/>
            </a:pPr>
            <a:endParaRPr lang="en-US" sz="2800" b="1" dirty="0">
              <a:solidFill>
                <a:schemeClr val="bg1"/>
              </a:solidFill>
              <a:highlight>
                <a:srgbClr val="C0C0C0"/>
              </a:highlight>
            </a:endParaRPr>
          </a:p>
          <a:p>
            <a:pPr marL="384048" indent="-384048" fontAlgn="auto">
              <a:lnSpc>
                <a:spcPct val="100000"/>
              </a:lnSpc>
              <a:spcAft>
                <a:spcPts val="200"/>
              </a:spcAft>
              <a:defRPr/>
            </a:pPr>
            <a:r>
              <a:rPr lang="en-US" sz="2800" b="1" dirty="0">
                <a:solidFill>
                  <a:schemeClr val="bg1"/>
                </a:solidFill>
                <a:highlight>
                  <a:srgbClr val="C0C0C0"/>
                </a:highlight>
              </a:rPr>
              <a:t>When a person is stung, it usually burns, prickles, and stings in pain. The jellyfish will leave tracks on the skin as their “print” from the tentacles. Sometimes the print can itch afterwards.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846D0B8A-97DC-7246-8ACE-73583AB28271}"/>
              </a:ext>
            </a:extLst>
          </p:cNvPr>
          <p:cNvSpPr>
            <a:spLocks noGrp="1" noChangeArrowheads="1"/>
          </p:cNvSpPr>
          <p:nvPr>
            <p:ph type="title"/>
          </p:nvPr>
        </p:nvSpPr>
        <p:spPr>
          <a:xfrm>
            <a:off x="723900" y="685800"/>
            <a:ext cx="3856038" cy="2157413"/>
          </a:xfrm>
        </p:spPr>
        <p:txBody>
          <a:bodyPr/>
          <a:lstStyle/>
          <a:p>
            <a:endParaRPr lang="en-US" altLang="en-US"/>
          </a:p>
        </p:txBody>
      </p:sp>
      <p:pic>
        <p:nvPicPr>
          <p:cNvPr id="6" name="Content Placeholder 5" descr="A close up of a hand&#10;&#10;Description automatically generated">
            <a:extLst>
              <a:ext uri="{FF2B5EF4-FFF2-40B4-BE49-F238E27FC236}">
                <a16:creationId xmlns:a16="http://schemas.microsoft.com/office/drawing/2014/main" id="{B7A6B317-3AAE-CB42-8838-4737F4EA8B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56338" y="1319213"/>
            <a:ext cx="5211762" cy="3908425"/>
          </a:xfrm>
        </p:spPr>
      </p:pic>
      <p:sp>
        <p:nvSpPr>
          <p:cNvPr id="4" name="Text Placeholder 3">
            <a:extLst>
              <a:ext uri="{FF2B5EF4-FFF2-40B4-BE49-F238E27FC236}">
                <a16:creationId xmlns:a16="http://schemas.microsoft.com/office/drawing/2014/main" id="{7247A36D-18EC-524D-A95C-9714034B19B2}"/>
              </a:ext>
            </a:extLst>
          </p:cNvPr>
          <p:cNvSpPr>
            <a:spLocks noGrp="1"/>
          </p:cNvSpPr>
          <p:nvPr>
            <p:ph type="body" sz="half" idx="2"/>
          </p:nvPr>
        </p:nvSpPr>
        <p:spPr>
          <a:xfrm>
            <a:off x="723900" y="1014413"/>
            <a:ext cx="3856038" cy="4852987"/>
          </a:xfrm>
        </p:spPr>
        <p:txBody>
          <a:bodyPr rtlCol="0">
            <a:normAutofit fontScale="92500" lnSpcReduction="10000"/>
          </a:bodyPr>
          <a:lstStyle/>
          <a:p>
            <a:pPr fontAlgn="auto">
              <a:defRPr/>
            </a:pPr>
            <a:r>
              <a:rPr lang="en-US" sz="2800" dirty="0">
                <a:solidFill>
                  <a:schemeClr val="bg1"/>
                </a:solidFill>
              </a:rPr>
              <a:t>Roxy’s parents assess her leg and decide to put ointment on her sting. </a:t>
            </a:r>
          </a:p>
          <a:p>
            <a:pPr fontAlgn="auto">
              <a:defRPr/>
            </a:pPr>
            <a:r>
              <a:rPr lang="en-US" sz="2800" dirty="0">
                <a:solidFill>
                  <a:schemeClr val="bg1"/>
                </a:solidFill>
              </a:rPr>
              <a:t>As Roxy is still in pain, she thanks her dad for running out to her as soon as she screamed. </a:t>
            </a:r>
          </a:p>
          <a:p>
            <a:pPr fontAlgn="auto">
              <a:defRPr/>
            </a:pPr>
            <a:r>
              <a:rPr lang="en-US" sz="2800" dirty="0">
                <a:solidFill>
                  <a:schemeClr val="bg1"/>
                </a:solidFill>
              </a:rPr>
              <a:t>A few minutes later, her leg did not sting as much as it had before.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descr="&quot;&quot;">
            <a:extLst>
              <a:ext uri="{FF2B5EF4-FFF2-40B4-BE49-F238E27FC236}">
                <a16:creationId xmlns:a16="http://schemas.microsoft.com/office/drawing/2014/main" id="{A472D868-B812-9445-BBDE-029860315A9F}"/>
              </a:ext>
            </a:extLst>
          </p:cNvPr>
          <p:cNvSpPr>
            <a:spLocks noGrp="1" noRot="1" noChangeAspect="1" noMove="1" noResize="1" noEditPoints="1" noAdjustHandles="1" noChangeArrowheads="1" noChangeShapeType="1" noTextEdit="1"/>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1584E26-E46B-414D-B63F-A0FB8A6F8E4A}"/>
              </a:ext>
            </a:extLst>
          </p:cNvPr>
          <p:cNvSpPr>
            <a:spLocks noGrp="1" noRot="1" noChangeAspect="1" noMove="1" noResize="1" noEditPoints="1" noAdjustHandles="1" noChangeArrowheads="1" noChangeShapeType="1" noTextEdit="1"/>
          </p:cNvSpPr>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294" name="Content Placeholder 5" descr="A picture containing old, luggage, suitcase, bag&#10;&#10;Description automatically generated">
            <a:extLst>
              <a:ext uri="{FF2B5EF4-FFF2-40B4-BE49-F238E27FC236}">
                <a16:creationId xmlns:a16="http://schemas.microsoft.com/office/drawing/2014/main" id="{865A8271-7234-4640-9BA3-B9159FD8EC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017" r="2" b="9644"/>
          <a:stretch>
            <a:fillRect/>
          </a:stretch>
        </p:blipFill>
        <p:spPr>
          <a:xfrm>
            <a:off x="0" y="0"/>
            <a:ext cx="12188825" cy="6858000"/>
          </a:xfrm>
        </p:spPr>
      </p:pic>
      <p:sp>
        <p:nvSpPr>
          <p:cNvPr id="12295" name="Title 1">
            <a:extLst>
              <a:ext uri="{FF2B5EF4-FFF2-40B4-BE49-F238E27FC236}">
                <a16:creationId xmlns:a16="http://schemas.microsoft.com/office/drawing/2014/main" id="{5EC7C203-D369-C246-BC55-40B9A74D5CE8}"/>
              </a:ext>
            </a:extLst>
          </p:cNvPr>
          <p:cNvSpPr>
            <a:spLocks noGrp="1" noChangeArrowheads="1"/>
          </p:cNvSpPr>
          <p:nvPr>
            <p:ph type="title"/>
          </p:nvPr>
        </p:nvSpPr>
        <p:spPr>
          <a:xfrm>
            <a:off x="1371600" y="685800"/>
            <a:ext cx="9601200" cy="1485900"/>
          </a:xfrm>
        </p:spPr>
        <p:txBody>
          <a:bodyPr/>
          <a:lstStyle/>
          <a:p>
            <a:pPr>
              <a:lnSpc>
                <a:spcPct val="89000"/>
              </a:lnSpc>
            </a:pPr>
            <a:endParaRPr lang="en-US" altLang="en-US" sz="4400"/>
          </a:p>
        </p:txBody>
      </p:sp>
      <p:sp>
        <p:nvSpPr>
          <p:cNvPr id="16" name="Rectangle 15" descr="&quot;&quot;">
            <a:extLst>
              <a:ext uri="{FF2B5EF4-FFF2-40B4-BE49-F238E27FC236}">
                <a16:creationId xmlns:a16="http://schemas.microsoft.com/office/drawing/2014/main" id="{48020C4C-9C42-1D43-9BF1-2F911C9FCDA8}"/>
              </a:ext>
            </a:extLst>
          </p:cNvPr>
          <p:cNvSpPr>
            <a:spLocks noGrp="1" noRot="1" noChangeAspect="1" noMove="1" noResize="1" noEditPoints="1" noAdjustHandles="1" noChangeArrowheads="1" noChangeShapeType="1" noTextEdit="1"/>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8E07CE98-C1B8-D443-95A2-2723DFD16E34}"/>
              </a:ext>
            </a:extLst>
          </p:cNvPr>
          <p:cNvSpPr>
            <a:spLocks noGrp="1"/>
          </p:cNvSpPr>
          <p:nvPr>
            <p:ph type="body" sz="half" idx="2"/>
          </p:nvPr>
        </p:nvSpPr>
        <p:spPr>
          <a:xfrm>
            <a:off x="1371600" y="812800"/>
            <a:ext cx="9601200" cy="5844769"/>
          </a:xfrm>
        </p:spPr>
        <p:txBody>
          <a:bodyPr rtlCol="0">
            <a:normAutofit/>
          </a:bodyPr>
          <a:lstStyle/>
          <a:p>
            <a:pPr marL="384048" indent="-384048" fontAlgn="auto">
              <a:lnSpc>
                <a:spcPct val="94000"/>
              </a:lnSpc>
              <a:spcAft>
                <a:spcPts val="200"/>
              </a:spcAft>
              <a:defRPr/>
            </a:pPr>
            <a:r>
              <a:rPr lang="en-US" sz="3200" b="1" dirty="0">
                <a:solidFill>
                  <a:schemeClr val="bg1"/>
                </a:solidFill>
                <a:highlight>
                  <a:srgbClr val="C0C0C0"/>
                </a:highlight>
              </a:rPr>
              <a:t>Before the family does anything else, Roxy’s mother suggests that Roxy put a bag of ice on her sting so that the welp would go down and it would also cause the stinging to go away. </a:t>
            </a:r>
          </a:p>
          <a:p>
            <a:pPr marL="384048" indent="-384048" fontAlgn="auto">
              <a:lnSpc>
                <a:spcPct val="94000"/>
              </a:lnSpc>
              <a:spcAft>
                <a:spcPts val="200"/>
              </a:spcAft>
              <a:defRPr/>
            </a:pPr>
            <a:endParaRPr lang="en-US" sz="3200" b="1" dirty="0">
              <a:solidFill>
                <a:schemeClr val="bg1"/>
              </a:solidFill>
              <a:highlight>
                <a:srgbClr val="C0C0C0"/>
              </a:highlight>
            </a:endParaRPr>
          </a:p>
          <a:p>
            <a:pPr marL="384048" indent="-384048" fontAlgn="auto">
              <a:lnSpc>
                <a:spcPct val="94000"/>
              </a:lnSpc>
              <a:spcAft>
                <a:spcPts val="200"/>
              </a:spcAft>
              <a:defRPr/>
            </a:pPr>
            <a:r>
              <a:rPr lang="en-US" sz="3200" b="1" dirty="0">
                <a:solidFill>
                  <a:schemeClr val="bg1"/>
                </a:solidFill>
                <a:highlight>
                  <a:srgbClr val="C0C0C0"/>
                </a:highlight>
              </a:rPr>
              <a:t>Roxy done just that.</a:t>
            </a:r>
          </a:p>
          <a:p>
            <a:pPr marL="384048" indent="-384048" fontAlgn="auto">
              <a:lnSpc>
                <a:spcPct val="94000"/>
              </a:lnSpc>
              <a:spcAft>
                <a:spcPts val="200"/>
              </a:spcAft>
              <a:defRPr/>
            </a:pPr>
            <a:endParaRPr lang="en-US" sz="3200" b="1" dirty="0">
              <a:solidFill>
                <a:schemeClr val="bg1"/>
              </a:solidFill>
              <a:highlight>
                <a:srgbClr val="C0C0C0"/>
              </a:highlight>
            </a:endParaRPr>
          </a:p>
          <a:p>
            <a:pPr marL="384048" indent="-384048" fontAlgn="auto">
              <a:lnSpc>
                <a:spcPct val="94000"/>
              </a:lnSpc>
              <a:spcAft>
                <a:spcPts val="200"/>
              </a:spcAft>
              <a:defRPr/>
            </a:pPr>
            <a:r>
              <a:rPr lang="en-US" sz="3200" b="1" dirty="0">
                <a:solidFill>
                  <a:schemeClr val="bg1"/>
                </a:solidFill>
                <a:highlight>
                  <a:srgbClr val="C0C0C0"/>
                </a:highlight>
              </a:rPr>
              <a:t>Twenty minutes later and Roxy is ready for the next thing on the trip’s agenda.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35E042EB-930D-0440-BE19-161E4CB311AE}"/>
              </a:ext>
            </a:extLst>
          </p:cNvPr>
          <p:cNvSpPr>
            <a:spLocks noGrp="1" noChangeArrowheads="1"/>
          </p:cNvSpPr>
          <p:nvPr>
            <p:ph type="title"/>
          </p:nvPr>
        </p:nvSpPr>
        <p:spPr>
          <a:xfrm>
            <a:off x="723900" y="685800"/>
            <a:ext cx="3856038" cy="2157413"/>
          </a:xfrm>
        </p:spPr>
        <p:txBody>
          <a:bodyPr/>
          <a:lstStyle/>
          <a:p>
            <a:endParaRPr lang="en-US" altLang="en-US"/>
          </a:p>
        </p:txBody>
      </p:sp>
      <p:sp>
        <p:nvSpPr>
          <p:cNvPr id="4" name="Text Placeholder 3">
            <a:extLst>
              <a:ext uri="{FF2B5EF4-FFF2-40B4-BE49-F238E27FC236}">
                <a16:creationId xmlns:a16="http://schemas.microsoft.com/office/drawing/2014/main" id="{F38EADD4-6C2D-6449-8725-321AB10AE6AE}"/>
              </a:ext>
            </a:extLst>
          </p:cNvPr>
          <p:cNvSpPr>
            <a:spLocks noGrp="1"/>
          </p:cNvSpPr>
          <p:nvPr>
            <p:ph type="body" sz="half" idx="2"/>
          </p:nvPr>
        </p:nvSpPr>
        <p:spPr>
          <a:xfrm>
            <a:off x="723900" y="1157288"/>
            <a:ext cx="3856038" cy="4710112"/>
          </a:xfrm>
        </p:spPr>
        <p:txBody>
          <a:bodyPr rtlCol="0">
            <a:normAutofit fontScale="62500" lnSpcReduction="20000"/>
          </a:bodyPr>
          <a:lstStyle/>
          <a:p>
            <a:pPr fontAlgn="auto">
              <a:defRPr/>
            </a:pPr>
            <a:r>
              <a:rPr lang="en-US" sz="3600" dirty="0">
                <a:solidFill>
                  <a:schemeClr val="bg1"/>
                </a:solidFill>
              </a:rPr>
              <a:t>Later on, Roxy requests ice cream from ’Ice Cream – You Scream Parlor’. </a:t>
            </a:r>
          </a:p>
          <a:p>
            <a:pPr fontAlgn="auto">
              <a:defRPr/>
            </a:pPr>
            <a:r>
              <a:rPr lang="en-US" sz="3600" dirty="0">
                <a:solidFill>
                  <a:schemeClr val="bg1"/>
                </a:solidFill>
              </a:rPr>
              <a:t>So that is exactly what she got. </a:t>
            </a:r>
          </a:p>
          <a:p>
            <a:pPr fontAlgn="auto">
              <a:defRPr/>
            </a:pPr>
            <a:r>
              <a:rPr lang="en-US" sz="3600" dirty="0">
                <a:solidFill>
                  <a:schemeClr val="bg1"/>
                </a:solidFill>
              </a:rPr>
              <a:t>Roxy got strawberry ice cream. </a:t>
            </a:r>
          </a:p>
          <a:p>
            <a:pPr fontAlgn="auto">
              <a:defRPr/>
            </a:pPr>
            <a:r>
              <a:rPr lang="en-US" sz="3600" dirty="0">
                <a:solidFill>
                  <a:schemeClr val="bg1"/>
                </a:solidFill>
              </a:rPr>
              <a:t>Her mom got chocolate ice cream.</a:t>
            </a:r>
          </a:p>
          <a:p>
            <a:pPr fontAlgn="auto">
              <a:defRPr/>
            </a:pPr>
            <a:r>
              <a:rPr lang="en-US" sz="3600" dirty="0">
                <a:solidFill>
                  <a:schemeClr val="bg1"/>
                </a:solidFill>
              </a:rPr>
              <a:t>And Roxy’s dad got French vanilla ice cream.</a:t>
            </a:r>
          </a:p>
          <a:p>
            <a:pPr fontAlgn="auto">
              <a:defRPr/>
            </a:pPr>
            <a:endParaRPr lang="en-US" sz="2800" dirty="0">
              <a:solidFill>
                <a:schemeClr val="bg1"/>
              </a:solidFill>
            </a:endParaRPr>
          </a:p>
        </p:txBody>
      </p:sp>
      <p:pic>
        <p:nvPicPr>
          <p:cNvPr id="21" name="Content Placeholder 20" descr="A close up of food&#10;&#10;Description automatically generated">
            <a:extLst>
              <a:ext uri="{FF2B5EF4-FFF2-40B4-BE49-F238E27FC236}">
                <a16:creationId xmlns:a16="http://schemas.microsoft.com/office/drawing/2014/main" id="{5FA965CD-77A3-4349-A6EA-F0F902C958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56338" y="1698625"/>
            <a:ext cx="5211762" cy="34607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descr="&quot;&quot;">
            <a:extLst>
              <a:ext uri="{FF2B5EF4-FFF2-40B4-BE49-F238E27FC236}">
                <a16:creationId xmlns:a16="http://schemas.microsoft.com/office/drawing/2014/main" id="{70BB32A9-4750-7449-8DBC-51A86D9A9E91}"/>
              </a:ext>
            </a:extLst>
          </p:cNvPr>
          <p:cNvSpPr>
            <a:spLocks noGrp="1" noRot="1" noChangeAspect="1" noMove="1" noResize="1" noEditPoints="1" noAdjustHandles="1" noChangeArrowheads="1" noChangeShapeType="1" noTextEdit="1"/>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8BDDB75-4F0D-9142-BF24-80F46ACD7AAC}"/>
              </a:ext>
            </a:extLst>
          </p:cNvPr>
          <p:cNvSpPr>
            <a:spLocks noGrp="1" noRot="1" noChangeAspect="1" noMove="1" noResize="1" noEditPoints="1" noAdjustHandles="1" noChangeArrowheads="1" noChangeShapeType="1" noTextEdit="1"/>
          </p:cNvSpPr>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42" name="Content Placeholder 5">
            <a:extLst>
              <a:ext uri="{FF2B5EF4-FFF2-40B4-BE49-F238E27FC236}">
                <a16:creationId xmlns:a16="http://schemas.microsoft.com/office/drawing/2014/main" id="{0A403B5F-1054-9344-AA42-F1A6E8B5D5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5071" r="2" b="2"/>
          <a:stretch>
            <a:fillRect/>
          </a:stretch>
        </p:blipFill>
        <p:spPr>
          <a:xfrm>
            <a:off x="0" y="0"/>
            <a:ext cx="12188825" cy="6858000"/>
          </a:xfrm>
        </p:spPr>
      </p:pic>
      <p:sp>
        <p:nvSpPr>
          <p:cNvPr id="14343" name="Title 1">
            <a:extLst>
              <a:ext uri="{FF2B5EF4-FFF2-40B4-BE49-F238E27FC236}">
                <a16:creationId xmlns:a16="http://schemas.microsoft.com/office/drawing/2014/main" id="{F42B3364-97A1-7D4F-830D-C798C30E0C18}"/>
              </a:ext>
            </a:extLst>
          </p:cNvPr>
          <p:cNvSpPr>
            <a:spLocks noGrp="1" noChangeArrowheads="1"/>
          </p:cNvSpPr>
          <p:nvPr>
            <p:ph type="title"/>
          </p:nvPr>
        </p:nvSpPr>
        <p:spPr>
          <a:xfrm>
            <a:off x="1371600" y="685800"/>
            <a:ext cx="9601200" cy="1485900"/>
          </a:xfrm>
        </p:spPr>
        <p:txBody>
          <a:bodyPr/>
          <a:lstStyle/>
          <a:p>
            <a:pPr>
              <a:lnSpc>
                <a:spcPct val="89000"/>
              </a:lnSpc>
            </a:pPr>
            <a:endParaRPr lang="en-US" altLang="en-US" sz="4400"/>
          </a:p>
        </p:txBody>
      </p:sp>
      <p:sp>
        <p:nvSpPr>
          <p:cNvPr id="15" name="Rectangle 14" descr="&quot;&quot;">
            <a:extLst>
              <a:ext uri="{FF2B5EF4-FFF2-40B4-BE49-F238E27FC236}">
                <a16:creationId xmlns:a16="http://schemas.microsoft.com/office/drawing/2014/main" id="{4A4D09E3-40C2-EF4F-910F-FDFDFA7030E2}"/>
              </a:ext>
            </a:extLst>
          </p:cNvPr>
          <p:cNvSpPr>
            <a:spLocks noGrp="1" noRot="1" noChangeAspect="1" noMove="1" noResize="1" noEditPoints="1" noAdjustHandles="1" noChangeArrowheads="1" noChangeShapeType="1" noTextEdit="1"/>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EBE00C83-5981-8B43-9CC2-82F132F0C183}"/>
              </a:ext>
            </a:extLst>
          </p:cNvPr>
          <p:cNvSpPr>
            <a:spLocks noGrp="1"/>
          </p:cNvSpPr>
          <p:nvPr>
            <p:ph type="body" sz="half" idx="2"/>
          </p:nvPr>
        </p:nvSpPr>
        <p:spPr>
          <a:xfrm>
            <a:off x="1371600" y="1117600"/>
            <a:ext cx="9601200" cy="4749800"/>
          </a:xfrm>
        </p:spPr>
        <p:txBody>
          <a:bodyPr rtlCol="0">
            <a:normAutofit/>
          </a:bodyPr>
          <a:lstStyle/>
          <a:p>
            <a:pPr marL="384048" indent="-384048" fontAlgn="auto">
              <a:lnSpc>
                <a:spcPct val="94000"/>
              </a:lnSpc>
              <a:spcAft>
                <a:spcPts val="200"/>
              </a:spcAft>
              <a:defRPr/>
            </a:pPr>
            <a:r>
              <a:rPr lang="en-US" sz="3200" dirty="0">
                <a:solidFill>
                  <a:schemeClr val="bg1"/>
                </a:solidFill>
                <a:highlight>
                  <a:srgbClr val="C0C0C0"/>
                </a:highlight>
              </a:rPr>
              <a:t>After the ice cream, Roxy’s parents asked if she felt like going on a bicycle ride.</a:t>
            </a:r>
          </a:p>
          <a:p>
            <a:pPr marL="384048" indent="-384048" fontAlgn="auto">
              <a:lnSpc>
                <a:spcPct val="94000"/>
              </a:lnSpc>
              <a:spcAft>
                <a:spcPts val="200"/>
              </a:spcAft>
              <a:defRPr/>
            </a:pPr>
            <a:endParaRPr lang="en-US" sz="3200" dirty="0">
              <a:solidFill>
                <a:schemeClr val="bg1"/>
              </a:solidFill>
              <a:highlight>
                <a:srgbClr val="C0C0C0"/>
              </a:highlight>
            </a:endParaRPr>
          </a:p>
          <a:p>
            <a:pPr marL="384048" indent="-384048" fontAlgn="auto">
              <a:lnSpc>
                <a:spcPct val="94000"/>
              </a:lnSpc>
              <a:spcAft>
                <a:spcPts val="200"/>
              </a:spcAft>
              <a:defRPr/>
            </a:pPr>
            <a:r>
              <a:rPr lang="en-US" sz="3200" dirty="0">
                <a:solidFill>
                  <a:schemeClr val="bg1"/>
                </a:solidFill>
                <a:highlight>
                  <a:srgbClr val="C0C0C0"/>
                </a:highlight>
              </a:rPr>
              <a:t>Of course, even if her leg was hurting, she would not have turned down a bike ride by the beach. </a:t>
            </a:r>
          </a:p>
          <a:p>
            <a:pPr marL="384048" indent="-384048" fontAlgn="auto">
              <a:lnSpc>
                <a:spcPct val="94000"/>
              </a:lnSpc>
              <a:spcAft>
                <a:spcPts val="200"/>
              </a:spcAft>
              <a:defRPr/>
            </a:pPr>
            <a:endParaRPr lang="en-US" sz="3200" dirty="0">
              <a:solidFill>
                <a:schemeClr val="bg1"/>
              </a:solidFill>
              <a:highlight>
                <a:srgbClr val="C0C0C0"/>
              </a:highlight>
            </a:endParaRPr>
          </a:p>
          <a:p>
            <a:pPr marL="384048" indent="-384048" fontAlgn="auto">
              <a:lnSpc>
                <a:spcPct val="94000"/>
              </a:lnSpc>
              <a:spcAft>
                <a:spcPts val="200"/>
              </a:spcAft>
              <a:defRPr/>
            </a:pPr>
            <a:r>
              <a:rPr lang="en-US" sz="3200" dirty="0">
                <a:solidFill>
                  <a:schemeClr val="bg1"/>
                </a:solidFill>
                <a:highlight>
                  <a:srgbClr val="C0C0C0"/>
                </a:highlight>
              </a:rPr>
              <a:t>Roxy and her parents rode bikes to the beach and watched as the sun 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Show ebook   -  Compatibility Mode" id="{3CE51721-230B-A643-8C97-DAFE41D08A30}" vid="{9942BFB9-B86B-B143-B380-65B8B3990202}"/>
    </a:ext>
  </a:extLst>
</a:theme>
</file>

<file path=docProps/app.xml><?xml version="1.0" encoding="utf-8"?>
<Properties xmlns="http://schemas.openxmlformats.org/officeDocument/2006/extended-properties" xmlns:vt="http://schemas.openxmlformats.org/officeDocument/2006/docPropsVTypes">
  <Template/>
  <TotalTime>21</TotalTime>
  <Words>535</Words>
  <Application>Microsoft Macintosh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Franklin Gothic Book</vt:lpstr>
      <vt:lpstr>Arial</vt:lpstr>
      <vt:lpstr>Calibri</vt:lpstr>
      <vt:lpstr>Crop</vt:lpstr>
      <vt:lpstr>Roxy goes to the beach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Roxy goes to the beach! </dc:title>
  <dc:creator>hannah_bridger</dc:creator>
  <cp:lastModifiedBy>hannah_bridger</cp:lastModifiedBy>
  <cp:revision>3</cp:revision>
  <dcterms:created xsi:type="dcterms:W3CDTF">2020-11-17T05:58:08Z</dcterms:created>
  <dcterms:modified xsi:type="dcterms:W3CDTF">2020-11-17T06:44:33Z</dcterms:modified>
</cp:coreProperties>
</file>