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78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C80-47A7-DB4C-B487-AF29280249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E71BCCFA-B957-FB41-AD9C-60A237D2C48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61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C80-47A7-DB4C-B487-AF29280249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CCFA-B957-FB41-AD9C-60A237D2C48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4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C80-47A7-DB4C-B487-AF29280249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CCFA-B957-FB41-AD9C-60A237D2C485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35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E2EAC80-47A7-DB4C-B487-AF29280249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CCFA-B957-FB41-AD9C-60A237D2C485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76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C80-47A7-DB4C-B487-AF29280249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CCFA-B957-FB41-AD9C-60A237D2C48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78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C80-47A7-DB4C-B487-AF29280249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CCFA-B957-FB41-AD9C-60A237D2C48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87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C80-47A7-DB4C-B487-AF29280249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CCFA-B957-FB41-AD9C-60A237D2C485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44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C80-47A7-DB4C-B487-AF29280249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CCFA-B957-FB41-AD9C-60A237D2C485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33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C80-47A7-DB4C-B487-AF29280249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CCFA-B957-FB41-AD9C-60A237D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AC80-47A7-DB4C-B487-AF29280249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CCFA-B957-FB41-AD9C-60A237D2C485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32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E2EAC80-47A7-DB4C-B487-AF29280249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E71BCCFA-B957-FB41-AD9C-60A237D2C485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52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EAC80-47A7-DB4C-B487-AF292802493F}" type="datetimeFigureOut">
              <a:rPr lang="en-US" smtClean="0"/>
              <a:t>11/13/19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71BCCFA-B957-FB41-AD9C-60A237D2C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6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" Target="slide6.xml"/><Relationship Id="rId7" Type="http://schemas.openxmlformats.org/officeDocument/2006/relationships/image" Target="../media/image3.tif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BF3415-997E-F742-8040-DB32F4CE8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35476"/>
              </p:ext>
            </p:extLst>
          </p:nvPr>
        </p:nvGraphicFramePr>
        <p:xfrm>
          <a:off x="1149178" y="719665"/>
          <a:ext cx="10037934" cy="449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978">
                  <a:extLst>
                    <a:ext uri="{9D8B030D-6E8A-4147-A177-3AD203B41FA5}">
                      <a16:colId xmlns:a16="http://schemas.microsoft.com/office/drawing/2014/main" val="2111802971"/>
                    </a:ext>
                  </a:extLst>
                </a:gridCol>
                <a:gridCol w="3345978">
                  <a:extLst>
                    <a:ext uri="{9D8B030D-6E8A-4147-A177-3AD203B41FA5}">
                      <a16:colId xmlns:a16="http://schemas.microsoft.com/office/drawing/2014/main" val="2527143998"/>
                    </a:ext>
                  </a:extLst>
                </a:gridCol>
                <a:gridCol w="3345978">
                  <a:extLst>
                    <a:ext uri="{9D8B030D-6E8A-4147-A177-3AD203B41FA5}">
                      <a16:colId xmlns:a16="http://schemas.microsoft.com/office/drawing/2014/main" val="4186555359"/>
                    </a:ext>
                  </a:extLst>
                </a:gridCol>
              </a:tblGrid>
              <a:tr h="14984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951115"/>
                  </a:ext>
                </a:extLst>
              </a:tr>
              <a:tr h="14984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" action="ppaction://hlinkshowjump?jump=nextslide"/>
                        </a:rPr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2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3" action="ppaction://hlinksldjump"/>
                        </a:rPr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05874"/>
                  </a:ext>
                </a:extLst>
              </a:tr>
              <a:tr h="149842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4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5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dirty="0">
                          <a:hlinkClick r:id="rId6" action="ppaction://hlinksldjump"/>
                        </a:rPr>
                        <a:t>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8218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561E3B1-0D39-604A-AEB8-5E2308FB2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178" y="719665"/>
            <a:ext cx="2990336" cy="1331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A91F8-DD5F-1545-BC3E-1C0E37B16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9514" y="719665"/>
            <a:ext cx="3002691" cy="1331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C0B4D5-641C-874A-960B-52026852B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4859" y="719665"/>
            <a:ext cx="3002691" cy="13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9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1C7D-1804-114A-8ED4-25331C0E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38" y="2342206"/>
            <a:ext cx="10515600" cy="1325563"/>
          </a:xfrm>
        </p:spPr>
        <p:txBody>
          <a:bodyPr/>
          <a:lstStyle/>
          <a:p>
            <a:r>
              <a:rPr lang="en-US" dirty="0">
                <a:hlinkClick r:id="" action="ppaction://hlinkshowjump?jump=nextslide"/>
              </a:rPr>
              <a:t>What is the purpose of the Judicial Branch?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0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9E4D56-5E62-4549-BCC4-A82368B2A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34393-A5BE-5A48-9550-66562C86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79" y="892160"/>
            <a:ext cx="8637073" cy="347072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5400">
                <a:hlinkClick r:id="" action="ppaction://hlinkshowjump?jump=firstslide"/>
              </a:rPr>
              <a:t>They interpret the Constitution and limit the powers of the other branches</a:t>
            </a:r>
            <a:endParaRPr lang="en-US" sz="5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EAAB90-03A1-4076-AE1D-8090ED43D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7249" r="15828" b="37306"/>
          <a:stretch/>
        </p:blipFill>
        <p:spPr>
          <a:xfrm>
            <a:off x="2391736" y="4605983"/>
            <a:ext cx="8689158" cy="15304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020A0F-03ED-4D33-B5E8-1BE6A6BB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4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9CCC-964A-A541-B099-F370DB40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38" y="2749979"/>
            <a:ext cx="10515600" cy="1325563"/>
          </a:xfrm>
        </p:spPr>
        <p:txBody>
          <a:bodyPr/>
          <a:lstStyle/>
          <a:p>
            <a:r>
              <a:rPr lang="en-US" dirty="0">
                <a:hlinkClick r:id="" action="ppaction://hlinkshowjump?jump=nextslide"/>
              </a:rPr>
              <a:t>What is the purpose of the Executive Branch?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3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9E4D56-5E62-4549-BCC4-A82368B2A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ADD76F-5A64-024A-B4FB-BDE04F77A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79" y="892160"/>
            <a:ext cx="8637073" cy="347072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5400">
                <a:hlinkClick r:id="" action="ppaction://hlinkshowjump?jump=firstslide"/>
              </a:rPr>
              <a:t>This branch enforces laws, and its power is vested in the President</a:t>
            </a:r>
            <a:endParaRPr lang="en-US" sz="5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EAAB90-03A1-4076-AE1D-8090ED43D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7249" r="15828" b="37306"/>
          <a:stretch/>
        </p:blipFill>
        <p:spPr>
          <a:xfrm>
            <a:off x="2391736" y="4605983"/>
            <a:ext cx="8689158" cy="15304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020A0F-03ED-4D33-B5E8-1BE6A6BB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82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6847-18E9-1649-A6E7-00C28A89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556" y="245341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hlinkClick r:id="" action="ppaction://hlinkshowjump?jump=nextslide"/>
              </a:rPr>
              <a:t>What branch of the government is shown in the picture above?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7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9E4D56-5E62-4549-BCC4-A82368B2A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7A426-1E45-C948-83BA-8F0E0C5B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79" y="892160"/>
            <a:ext cx="8637073" cy="347072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5400">
                <a:hlinkClick r:id="" action="ppaction://hlinkshowjump?jump=firstslide"/>
              </a:rPr>
              <a:t>The Legislative Branch</a:t>
            </a:r>
            <a:endParaRPr lang="en-US" sz="5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EAAB90-03A1-4076-AE1D-8090ED43D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7249" r="15828" b="37306"/>
          <a:stretch/>
        </p:blipFill>
        <p:spPr>
          <a:xfrm>
            <a:off x="2391736" y="4605983"/>
            <a:ext cx="8689158" cy="15304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020A0F-03ED-4D33-B5E8-1BE6A6BB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8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8F9F-2115-E144-A27E-377EF9A2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4" y="268819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hlinkClick r:id="" action="ppaction://hlinkshowjump?jump=nextslide"/>
              </a:rPr>
              <a:t>What branch of the Government is shown in the picture above?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1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9E4D56-5E62-4549-BCC4-A82368B2A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24A70-6921-7F4D-A8FB-DCB48A8C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79" y="892160"/>
            <a:ext cx="8637073" cy="347072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5400">
                <a:hlinkClick r:id="" action="ppaction://hlinkshowjump?jump=firstslide"/>
              </a:rPr>
              <a:t>The Judicial Branch</a:t>
            </a:r>
            <a:endParaRPr lang="en-US" sz="5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EAAB90-03A1-4076-AE1D-8090ED43D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7249" r="15828" b="37306"/>
          <a:stretch/>
        </p:blipFill>
        <p:spPr>
          <a:xfrm>
            <a:off x="2391736" y="4605983"/>
            <a:ext cx="8689158" cy="15304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020A0F-03ED-4D33-B5E8-1BE6A6BB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21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E07A-4467-6749-89CE-BDE42295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27" y="268819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hlinkClick r:id="" action="ppaction://hlinkshowjump?jump=nextslide"/>
              </a:rPr>
              <a:t>What branch of the Government is shown in the picture above?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4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9E4D56-5E62-4549-BCC4-A82368B2A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D8789-AA76-704A-AA4B-ABD2113D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79" y="892160"/>
            <a:ext cx="8637073" cy="347072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5400">
                <a:hlinkClick r:id="" action="ppaction://hlinkshowjump?jump=firstslide"/>
              </a:rPr>
              <a:t>The Executive Branch</a:t>
            </a:r>
            <a:endParaRPr lang="en-US" sz="5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EAAB90-03A1-4076-AE1D-8090ED43D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7249" r="15828" b="37306"/>
          <a:stretch/>
        </p:blipFill>
        <p:spPr>
          <a:xfrm>
            <a:off x="2391736" y="4605983"/>
            <a:ext cx="8689158" cy="15304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020A0F-03ED-4D33-B5E8-1BE6A6BB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93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0B64-B0E7-B448-BC3B-F5FB2A83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7" y="250284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hlinkClick r:id="" action="ppaction://hlinkshowjump?jump=nextslide"/>
              </a:rPr>
              <a:t>What is the purpose of the Legislative Branch?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2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E4F4B6-B981-4284-BB88-5B702BA3D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9E4D56-5E62-4549-BCC4-A82368B2A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25950-4CC9-EE45-8427-9A28993E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79" y="892160"/>
            <a:ext cx="8637073" cy="347072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600">
                <a:hlinkClick r:id="" action="ppaction://hlinkshowjump?jump=firstslide"/>
              </a:rPr>
              <a:t>Also known as Congress, they make laws declare wars, and regulate interstate and foreign commerce</a:t>
            </a:r>
            <a:endParaRPr lang="en-US" sz="46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EAAB90-03A1-4076-AE1D-8090ED43D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t="7249" r="15828" b="37306"/>
          <a:stretch/>
        </p:blipFill>
        <p:spPr>
          <a:xfrm>
            <a:off x="2391736" y="4605983"/>
            <a:ext cx="8689158" cy="15304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020A0F-03ED-4D33-B5E8-1BE6A6BB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47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{B3F2AC87-2750-0546-811B-6D1042673C9C}tf10001119</Template>
  <TotalTime>27</TotalTime>
  <Words>120</Words>
  <Application>Microsoft Macintosh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Gallery</vt:lpstr>
      <vt:lpstr>PowerPoint Presentation</vt:lpstr>
      <vt:lpstr>What branch of the government is shown in the picture above?</vt:lpstr>
      <vt:lpstr>The Legislative Branch</vt:lpstr>
      <vt:lpstr>What branch of the Government is shown in the picture above?</vt:lpstr>
      <vt:lpstr>The Judicial Branch</vt:lpstr>
      <vt:lpstr>What branch of the Government is shown in the picture above?</vt:lpstr>
      <vt:lpstr>The Executive Branch</vt:lpstr>
      <vt:lpstr>What is the purpose of the Legislative Branch?</vt:lpstr>
      <vt:lpstr>Also known as Congress, they make laws declare wars, and regulate interstate and foreign commerce</vt:lpstr>
      <vt:lpstr>What is the purpose of the Judicial Branch?</vt:lpstr>
      <vt:lpstr>They interpret the Constitution and limit the powers of the other branches</vt:lpstr>
      <vt:lpstr>What is the purpose of the Executive Branch?</vt:lpstr>
      <vt:lpstr>This branch enforces laws, and its power is vested in the President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Darnell Gabrielle</dc:creator>
  <cp:lastModifiedBy>Darnell Gabrielle</cp:lastModifiedBy>
  <cp:revision>6</cp:revision>
  <dcterms:created xsi:type="dcterms:W3CDTF">2019-11-13T15:29:41Z</dcterms:created>
  <dcterms:modified xsi:type="dcterms:W3CDTF">2019-11-13T15:56:56Z</dcterms:modified>
</cp:coreProperties>
</file>