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67"/>
  </p:normalViewPr>
  <p:slideViewPr>
    <p:cSldViewPr snapToGrid="0" snapToObjects="1">
      <p:cViewPr>
        <p:scale>
          <a:sx n="100" d="100"/>
          <a:sy n="100" d="100"/>
        </p:scale>
        <p:origin x="14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9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7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974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70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08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15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8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1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6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4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0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3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9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1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5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192235-DC25-494F-A892-1BDF799FAFE4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8E6E86-91B5-4D4D-ABB8-349792A42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6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schooltoday.com/earth-system/the-geospher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A35CF-8EB1-7F47-ADDD-91C92D066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Earth’s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AD5EAA-AFE7-6B43-B9BC-9B58FDDE5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Ms. Darnell’s Class</a:t>
            </a:r>
          </a:p>
        </p:txBody>
      </p:sp>
    </p:spTree>
    <p:extLst>
      <p:ext uri="{BB962C8B-B14F-4D97-AF65-F5344CB8AC3E}">
        <p14:creationId xmlns:p14="http://schemas.microsoft.com/office/powerpoint/2010/main" val="355280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7" name="Rectangle 11">
            <a:extLst>
              <a:ext uri="{FF2B5EF4-FFF2-40B4-BE49-F238E27FC236}">
                <a16:creationId xmlns:a16="http://schemas.microsoft.com/office/drawing/2014/main" id="{5193C720-BAE2-4A39-9751-F1518A809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13">
            <a:extLst>
              <a:ext uri="{FF2B5EF4-FFF2-40B4-BE49-F238E27FC236}">
                <a16:creationId xmlns:a16="http://schemas.microsoft.com/office/drawing/2014/main" id="{FF1B7961-B8F2-4DF3-8A5C-FECC83259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39" name="Picture 15">
            <a:extLst>
              <a:ext uri="{FF2B5EF4-FFF2-40B4-BE49-F238E27FC236}">
                <a16:creationId xmlns:a16="http://schemas.microsoft.com/office/drawing/2014/main" id="{840C739E-344C-45ED-B321-957FFBB02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40" name="Picture 17">
            <a:extLst>
              <a:ext uri="{FF2B5EF4-FFF2-40B4-BE49-F238E27FC236}">
                <a16:creationId xmlns:a16="http://schemas.microsoft.com/office/drawing/2014/main" id="{F099E10D-E5EA-4427-B5BF-FBCA38682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41" name="Picture 19">
            <a:extLst>
              <a:ext uri="{FF2B5EF4-FFF2-40B4-BE49-F238E27FC236}">
                <a16:creationId xmlns:a16="http://schemas.microsoft.com/office/drawing/2014/main" id="{48200506-6F68-497A-8BF1-03E63E8C6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DED39D-EEDD-D640-B1C6-7C0642DEB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5" y="1124125"/>
            <a:ext cx="8689976" cy="18443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Reference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862C6-842E-9747-997D-311437BB642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4035" y="3013746"/>
            <a:ext cx="8689976" cy="107888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https://eschooltoday.com/earth-system/the-geosphere.html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72935FD9-9DF6-4DCA-9E6A-82F00F5B2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60639"/>
            <a:ext cx="12188952" cy="1597361"/>
          </a:xfrm>
          <a:prstGeom prst="rect">
            <a:avLst/>
          </a:prstGeom>
          <a:solidFill>
            <a:srgbClr val="1C1C1C"/>
          </a:solidFill>
          <a:ln>
            <a:noFill/>
          </a:ln>
          <a:effectLst>
            <a:outerShdw blurRad="88900" dist="254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41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80EC7-E0C7-5E47-84E0-72196A42D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9E00D-19D9-F14A-8397-F78F7D94C59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This is the sphere that includes the core and crust</a:t>
            </a:r>
          </a:p>
          <a:p>
            <a:pPr lvl="1"/>
            <a:r>
              <a:rPr lang="en-US" sz="2000" dirty="0"/>
              <a:t>It includes all things that are natural and lifeless that make up the earth’s surface</a:t>
            </a:r>
          </a:p>
          <a:p>
            <a:endParaRPr lang="en-US" dirty="0"/>
          </a:p>
          <a:p>
            <a:r>
              <a:rPr lang="en-US" dirty="0"/>
              <a:t>Examples of this are the rocks and sand particles that are on dry land and even in the ocean</a:t>
            </a:r>
          </a:p>
        </p:txBody>
      </p:sp>
    </p:spTree>
    <p:extLst>
      <p:ext uri="{BB962C8B-B14F-4D97-AF65-F5344CB8AC3E}">
        <p14:creationId xmlns:p14="http://schemas.microsoft.com/office/powerpoint/2010/main" val="2243635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D06AB2-D33D-4AC8-B96C-AB6FDD0AC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10BCC819-9CA3-4721-9DE0-4AAAA7FB4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9938C8-9B5C-7741-A1F2-58591D244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4" y="1468675"/>
            <a:ext cx="3995592" cy="3895702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F546C42-F2B3-412F-89B1-709F9D737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07DB4-7A56-C346-AF90-0C48D57377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82520" y="2833211"/>
            <a:ext cx="5855415" cy="3847444"/>
          </a:xfrm>
        </p:spPr>
        <p:txBody>
          <a:bodyPr>
            <a:normAutofit/>
          </a:bodyPr>
          <a:lstStyle/>
          <a:p>
            <a:r>
              <a:rPr lang="en-US" dirty="0"/>
              <a:t>The geosphere undergoes infinite processes that can change other spheres. One example is the rock cycle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A3372D-FBC1-7744-82CC-B1482742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2520" y="618517"/>
            <a:ext cx="5855416" cy="1596177"/>
          </a:xfrm>
        </p:spPr>
        <p:txBody>
          <a:bodyPr>
            <a:normAutofit/>
          </a:bodyPr>
          <a:lstStyle/>
          <a:p>
            <a:r>
              <a:rPr lang="en-US"/>
              <a:t>Geosphere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5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464A5-74E1-A944-AF1B-168074E4B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4B6C2-7812-5745-8DE4-0BAB0DDDF4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This is all the living components on earth</a:t>
            </a:r>
          </a:p>
          <a:p>
            <a:pPr lvl="1"/>
            <a:r>
              <a:rPr lang="en-US" dirty="0"/>
              <a:t>Humans, plants, bacteria, animals, fungi</a:t>
            </a:r>
          </a:p>
          <a:p>
            <a:pPr lvl="1"/>
            <a:endParaRPr lang="en-US" dirty="0"/>
          </a:p>
          <a:p>
            <a:r>
              <a:rPr lang="en-US" dirty="0"/>
              <a:t>This sphere also includes organic matter that has yet to decompose</a:t>
            </a:r>
          </a:p>
        </p:txBody>
      </p:sp>
    </p:spTree>
    <p:extLst>
      <p:ext uri="{BB962C8B-B14F-4D97-AF65-F5344CB8AC3E}">
        <p14:creationId xmlns:p14="http://schemas.microsoft.com/office/powerpoint/2010/main" val="24540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8">
            <a:extLst>
              <a:ext uri="{FF2B5EF4-FFF2-40B4-BE49-F238E27FC236}">
                <a16:creationId xmlns:a16="http://schemas.microsoft.com/office/drawing/2014/main" id="{9416C2F8-A84C-4357-A755-81D3F466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031306E5-EFE3-459A-89EF-0EF2185CD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36390A-AFE4-4942-B1D6-E263B735A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2661" y="1489821"/>
            <a:ext cx="6200163" cy="4157756"/>
          </a:xfrm>
          <a:prstGeom prst="roundRect">
            <a:avLst>
              <a:gd name="adj" fmla="val 2392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7" name="Picture 22">
            <a:extLst>
              <a:ext uri="{FF2B5EF4-FFF2-40B4-BE49-F238E27FC236}">
                <a16:creationId xmlns:a16="http://schemas.microsoft.com/office/drawing/2014/main" id="{4A23C976-ECF8-49F1-914B-B5BD60613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36381-F980-CF4B-ACF1-DD303048E2C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893978" cy="3424107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1800" dirty="0"/>
              <a:t>Its said that the biosphere is very dependent on the other spheres</a:t>
            </a:r>
          </a:p>
          <a:p>
            <a:pPr marL="0" indent="0" algn="ctr">
              <a:lnSpc>
                <a:spcPct val="110000"/>
              </a:lnSpc>
              <a:buNone/>
            </a:pPr>
            <a:endParaRPr lang="en-US" sz="1800" dirty="0"/>
          </a:p>
          <a:p>
            <a:pPr algn="ctr">
              <a:lnSpc>
                <a:spcPct val="110000"/>
              </a:lnSpc>
            </a:pPr>
            <a:r>
              <a:rPr lang="en-US" sz="1800" dirty="0"/>
              <a:t>It relies on the atmosphere for gasses</a:t>
            </a:r>
          </a:p>
          <a:p>
            <a:pPr lvl="1" algn="ctr">
              <a:lnSpc>
                <a:spcPct val="110000"/>
              </a:lnSpc>
            </a:pPr>
            <a:r>
              <a:rPr lang="en-US" dirty="0"/>
              <a:t>Nitrogen, oxygen, carbon dioxide</a:t>
            </a:r>
          </a:p>
          <a:p>
            <a:pPr marL="457200" lvl="1" indent="0" algn="ctr">
              <a:lnSpc>
                <a:spcPct val="110000"/>
              </a:lnSpc>
              <a:buNone/>
            </a:pPr>
            <a:endParaRPr lang="en-US" dirty="0"/>
          </a:p>
          <a:p>
            <a:pPr algn="ctr">
              <a:lnSpc>
                <a:spcPct val="110000"/>
              </a:lnSpc>
            </a:pPr>
            <a:r>
              <a:rPr lang="en-US" sz="1800" dirty="0"/>
              <a:t>It depends on the hydrosphere for things like water and moisture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27221-9535-B541-8314-43961A78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23432"/>
            <a:ext cx="3893976" cy="1596177"/>
          </a:xfrm>
        </p:spPr>
        <p:txBody>
          <a:bodyPr anchor="b">
            <a:normAutofit/>
          </a:bodyPr>
          <a:lstStyle/>
          <a:p>
            <a:r>
              <a:rPr lang="en-US" sz="3200" dirty="0"/>
              <a:t>Biosphere continued</a:t>
            </a:r>
          </a:p>
        </p:txBody>
      </p:sp>
    </p:spTree>
    <p:extLst>
      <p:ext uri="{BB962C8B-B14F-4D97-AF65-F5344CB8AC3E}">
        <p14:creationId xmlns:p14="http://schemas.microsoft.com/office/powerpoint/2010/main" val="268391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00FD5-8399-4F4C-9AD7-043653345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59496-52AB-224B-A59C-29591E235D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includes </a:t>
            </a:r>
            <a:r>
              <a:rPr lang="en-US" b="1" dirty="0"/>
              <a:t>all</a:t>
            </a:r>
            <a:r>
              <a:rPr lang="en-US" dirty="0"/>
              <a:t> Water parts on the planet</a:t>
            </a:r>
          </a:p>
          <a:p>
            <a:pPr lvl="1"/>
            <a:r>
              <a:rPr lang="en-US" sz="2000" dirty="0"/>
              <a:t>This means everything on the surface, subsurface, and even water vapor in the atmosphere</a:t>
            </a:r>
          </a:p>
          <a:p>
            <a:endParaRPr lang="en-US" dirty="0"/>
          </a:p>
          <a:p>
            <a:r>
              <a:rPr lang="en-US" dirty="0"/>
              <a:t>This sphere is also known as one of the fluid spheres because it contains the liquid components of earth</a:t>
            </a:r>
          </a:p>
        </p:txBody>
      </p:sp>
    </p:spTree>
    <p:extLst>
      <p:ext uri="{BB962C8B-B14F-4D97-AF65-F5344CB8AC3E}">
        <p14:creationId xmlns:p14="http://schemas.microsoft.com/office/powerpoint/2010/main" val="280998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86BCC4D5-E795-4C27-A59A-C83C97FC8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AB6A6811-9498-4BC1-A514-B7ACB315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31A6A0-6257-4D42-8075-B803224E6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5" y="1116751"/>
            <a:ext cx="6909479" cy="4633415"/>
          </a:xfrm>
          <a:prstGeom prst="roundRect">
            <a:avLst>
              <a:gd name="adj" fmla="val 298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8" name="Picture 13">
            <a:extLst>
              <a:ext uri="{FF2B5EF4-FFF2-40B4-BE49-F238E27FC236}">
                <a16:creationId xmlns:a16="http://schemas.microsoft.com/office/drawing/2014/main" id="{D29A925F-0B65-4C0C-901C-04FBEBDD5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13654-BA2D-6840-89E0-A69F0AA71D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96408" y="2367092"/>
            <a:ext cx="3352128" cy="3881309"/>
          </a:xfrm>
        </p:spPr>
        <p:txBody>
          <a:bodyPr>
            <a:normAutofit/>
          </a:bodyPr>
          <a:lstStyle/>
          <a:p>
            <a:r>
              <a:rPr lang="en-US" sz="1800"/>
              <a:t>Think Of all the water on this planet in the oceans, seas, lakes, rivers, etc. this is all included in the hydrosphere and it covers 70% of the earth</a:t>
            </a:r>
          </a:p>
          <a:p>
            <a:r>
              <a:rPr lang="en-US" sz="1800"/>
              <a:t>The hydrosphere also has infinite processes everyday that help the other spheres, the water cycle is an example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6D7C0E-DE24-F742-99F7-8CCE74D96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6408" y="640831"/>
            <a:ext cx="3352128" cy="1573863"/>
          </a:xfrm>
        </p:spPr>
        <p:txBody>
          <a:bodyPr>
            <a:normAutofit/>
          </a:bodyPr>
          <a:lstStyle/>
          <a:p>
            <a:r>
              <a:rPr lang="en-US"/>
              <a:t>Hydrosphere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67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10C7-7307-1C48-8029-9559C3CAB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atmosphere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68ECE-0353-6B4D-9277-A9DCA9F162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This sphere is the gaseous component that is above earth’s surface and is also known as a fluid sphere</a:t>
            </a:r>
          </a:p>
          <a:p>
            <a:r>
              <a:rPr lang="en-US" dirty="0"/>
              <a:t>There is a mix of gases in this sphere</a:t>
            </a:r>
          </a:p>
          <a:p>
            <a:pPr lvl="1"/>
            <a:r>
              <a:rPr lang="en-US" dirty="0"/>
              <a:t>78% Nitrogen</a:t>
            </a:r>
          </a:p>
          <a:p>
            <a:pPr lvl="1"/>
            <a:r>
              <a:rPr lang="en-US" dirty="0"/>
              <a:t>21% oxygen</a:t>
            </a:r>
          </a:p>
          <a:p>
            <a:pPr lvl="1"/>
            <a:r>
              <a:rPr lang="en-US" dirty="0"/>
              <a:t>The remaining is carbon dioxide, aerosols and argon</a:t>
            </a:r>
          </a:p>
        </p:txBody>
      </p:sp>
    </p:spTree>
    <p:extLst>
      <p:ext uri="{BB962C8B-B14F-4D97-AF65-F5344CB8AC3E}">
        <p14:creationId xmlns:p14="http://schemas.microsoft.com/office/powerpoint/2010/main" val="1027651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16C2F8-A84C-4357-A755-81D3F466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031306E5-EFE3-459A-89EF-0EF2185CD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497DA2-3012-D746-8AB8-E4B189B25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7752" y="1509358"/>
            <a:ext cx="6347015" cy="4040542"/>
          </a:xfrm>
          <a:prstGeom prst="roundRect">
            <a:avLst>
              <a:gd name="adj" fmla="val 2392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23C976-ECF8-49F1-914B-B5BD60613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C9DCC-E506-F745-8794-08F829E817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893978" cy="3424107"/>
          </a:xfrm>
        </p:spPr>
        <p:txBody>
          <a:bodyPr>
            <a:normAutofit/>
          </a:bodyPr>
          <a:lstStyle/>
          <a:p>
            <a:pPr algn="ctr"/>
            <a:r>
              <a:rPr lang="en-US" sz="1600"/>
              <a:t>The atmosphere has multiple layers in it</a:t>
            </a:r>
          </a:p>
          <a:p>
            <a:pPr algn="ctr"/>
            <a:endParaRPr lang="en-US" sz="1600"/>
          </a:p>
          <a:p>
            <a:pPr algn="ctr"/>
            <a:r>
              <a:rPr lang="en-US" sz="1600"/>
              <a:t>The troposphere is the closest to the earth, next is the stratosphere, then the mesosphere, and finally the layer furthest from the earth is the thermosphere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1418B-E585-AE4E-B883-44478814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3893976" cy="1596177"/>
          </a:xfrm>
        </p:spPr>
        <p:txBody>
          <a:bodyPr anchor="b">
            <a:normAutofit/>
          </a:bodyPr>
          <a:lstStyle/>
          <a:p>
            <a:r>
              <a:rPr lang="en-US" sz="3200"/>
              <a:t>Atmosphere continued</a:t>
            </a:r>
          </a:p>
        </p:txBody>
      </p:sp>
    </p:spTree>
    <p:extLst>
      <p:ext uri="{BB962C8B-B14F-4D97-AF65-F5344CB8AC3E}">
        <p14:creationId xmlns:p14="http://schemas.microsoft.com/office/powerpoint/2010/main" val="260378552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{AB6F8B16-D095-B847-89BB-260FD1BCD3C6}tf10001073</Template>
  <TotalTime>1450</TotalTime>
  <Words>332</Words>
  <Application>Microsoft Macintosh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Droplet</vt:lpstr>
      <vt:lpstr>Earth’s Systems</vt:lpstr>
      <vt:lpstr>Geosphere</vt:lpstr>
      <vt:lpstr>Geosphere continued</vt:lpstr>
      <vt:lpstr>biosphere</vt:lpstr>
      <vt:lpstr>Biosphere continued</vt:lpstr>
      <vt:lpstr>hydrosphere</vt:lpstr>
      <vt:lpstr>Hydrosphere continued</vt:lpstr>
      <vt:lpstr>atmosphere</vt:lpstr>
      <vt:lpstr>Atmosphere continued</vt:lpstr>
      <vt:lpstr>Reference Page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Earth’s Systems</dc:title>
  <dc:creator>Darnell Gabrielle</dc:creator>
  <cp:lastModifiedBy>Darnell Gabrielle</cp:lastModifiedBy>
  <cp:revision>12</cp:revision>
  <dcterms:created xsi:type="dcterms:W3CDTF">2019-11-11T04:23:09Z</dcterms:created>
  <dcterms:modified xsi:type="dcterms:W3CDTF">2019-11-12T04:33:20Z</dcterms:modified>
</cp:coreProperties>
</file>