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5" r:id="rId6"/>
    <p:sldId id="266" r:id="rId7"/>
    <p:sldId id="267" r:id="rId8"/>
    <p:sldId id="264" r:id="rId9"/>
    <p:sldId id="260" r:id="rId10"/>
    <p:sldId id="263" r:id="rId11"/>
    <p:sldId id="269" r:id="rId12"/>
    <p:sldId id="270" r:id="rId13"/>
    <p:sldId id="271" r:id="rId14"/>
    <p:sldId id="268" r:id="rId15"/>
    <p:sldId id="261" r:id="rId16"/>
    <p:sldId id="272" r:id="rId17"/>
    <p:sldId id="279" r:id="rId18"/>
    <p:sldId id="280" r:id="rId19"/>
    <p:sldId id="281" r:id="rId20"/>
    <p:sldId id="282" r:id="rId21"/>
    <p:sldId id="283" r:id="rId22"/>
    <p:sldId id="273" r:id="rId23"/>
    <p:sldId id="274" r:id="rId24"/>
    <p:sldId id="275" r:id="rId25"/>
    <p:sldId id="276" r:id="rId26"/>
    <p:sldId id="277" r:id="rId27"/>
    <p:sldId id="27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🌸" initials="C" lastIdx="1" clrIdx="0">
    <p:extLst>
      <p:ext uri="{19B8F6BF-5375-455C-9EA6-DF929625EA0E}">
        <p15:presenceInfo xmlns:p15="http://schemas.microsoft.com/office/powerpoint/2012/main" userId="73440221893260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731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6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2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5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1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8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AF9694-1556-4A06-A352-FAC18867CE59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35B165-5623-4BDC-A212-79D94630B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622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1.xml"/><Relationship Id="rId1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slide" Target="slide29.xml"/><Relationship Id="rId12" Type="http://schemas.openxmlformats.org/officeDocument/2006/relationships/slide" Target="slide19.xml"/><Relationship Id="rId17" Type="http://schemas.openxmlformats.org/officeDocument/2006/relationships/slide" Target="slide7.xml"/><Relationship Id="rId2" Type="http://schemas.openxmlformats.org/officeDocument/2006/relationships/slide" Target="slide3.xml"/><Relationship Id="rId16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slide" Target="slide5.xml"/><Relationship Id="rId5" Type="http://schemas.openxmlformats.org/officeDocument/2006/relationships/slide" Target="slide4.xml"/><Relationship Id="rId15" Type="http://schemas.openxmlformats.org/officeDocument/2006/relationships/slide" Target="slide20.xml"/><Relationship Id="rId10" Type="http://schemas.openxmlformats.org/officeDocument/2006/relationships/slide" Target="slide30.xml"/><Relationship Id="rId19" Type="http://schemas.openxmlformats.org/officeDocument/2006/relationships/slide" Target="slide33.xml"/><Relationship Id="rId4" Type="http://schemas.openxmlformats.org/officeDocument/2006/relationships/slide" Target="slide28.xml"/><Relationship Id="rId9" Type="http://schemas.openxmlformats.org/officeDocument/2006/relationships/slide" Target="slide18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34.xml"/><Relationship Id="rId9" Type="http://schemas.openxmlformats.org/officeDocument/2006/relationships/hyperlink" Target="https://www.publicdomainpictures.net/en/view-image.php?image=199965&amp;picture=plain-red-background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slide" Target="slide35.xml"/><Relationship Id="rId9" Type="http://schemas.openxmlformats.org/officeDocument/2006/relationships/hyperlink" Target="http://commons.wikimedia.org/wiki/Orange_(color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" Target="slide15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hyperlink" Target="https://www.publicdomainpictures.net/view-image.php?image=199974&amp;picture=plain-yellow-background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" Target="slide37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hyperlink" Target="https://www.publicdomainpictures.net/en/view-image.php?image=199963&amp;picture=plain-green-background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38.xml"/><Relationship Id="rId9" Type="http://schemas.openxmlformats.org/officeDocument/2006/relationships/hyperlink" Target="https://www.publicdomainpictures.net/view-image.php?image=52547&amp;picture=bright-blue-background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" Target="slide15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9" Type="http://schemas.openxmlformats.org/officeDocument/2006/relationships/hyperlink" Target="https://www.publicdomainpictures.net/en/view-image.php?image=278831&amp;picture=coral-pink-backgroun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publicdomainpictures.net/en/view-image.php?image=82758&amp;picture=house-illustration-clipart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umbs-up-smiley-face-emoji-happy-40075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86796">
            <a:off x="1097599" y="912048"/>
            <a:ext cx="7889758" cy="31613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Kindergarten Letter, Number, and Color Jeopardy!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608DC-3AA2-4E46-99AF-24DE2D4F1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870" y="5169497"/>
            <a:ext cx="6418471" cy="101791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By: Chloe Johnson</a:t>
            </a:r>
          </a:p>
        </p:txBody>
      </p:sp>
    </p:spTree>
    <p:extLst>
      <p:ext uri="{BB962C8B-B14F-4D97-AF65-F5344CB8AC3E}">
        <p14:creationId xmlns:p14="http://schemas.microsoft.com/office/powerpoint/2010/main" val="391587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D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n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5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q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60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x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3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Z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22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3323">
            <a:off x="1709530" y="3309863"/>
            <a:ext cx="9144000" cy="116728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Incorrect, Try again!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917C888E-E765-4904-AE54-8D5CC10B4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9209" y="436662"/>
            <a:ext cx="2809581" cy="280958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B0E888DC-5CCD-47B0-8796-F9CEAA5B4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2276" y="601594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5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1236" y="1183904"/>
            <a:ext cx="9082724" cy="2124268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is 1+1?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521520" y="554354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46970" y="5517836"/>
            <a:ext cx="3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6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70" y="1004337"/>
            <a:ext cx="9268255" cy="2080092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number is zero?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521520" y="5543542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46970" y="551783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4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5859" y="1256314"/>
            <a:ext cx="8987215" cy="1763825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number is two?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582434" y="554354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99467" y="55178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7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824" y="1274571"/>
            <a:ext cx="8858641" cy="178468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is 2+2?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7144" y="4827734"/>
            <a:ext cx="3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31326" y="55555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691482" y="5517836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01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0E605B5-1B39-4DB3-812B-3764E7C12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28153"/>
              </p:ext>
            </p:extLst>
          </p:nvPr>
        </p:nvGraphicFramePr>
        <p:xfrm>
          <a:off x="1867468" y="477078"/>
          <a:ext cx="8457063" cy="473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58">
                  <a:extLst>
                    <a:ext uri="{9D8B030D-6E8A-4147-A177-3AD203B41FA5}">
                      <a16:colId xmlns:a16="http://schemas.microsoft.com/office/drawing/2014/main" val="2041324068"/>
                    </a:ext>
                  </a:extLst>
                </a:gridCol>
                <a:gridCol w="3224368">
                  <a:extLst>
                    <a:ext uri="{9D8B030D-6E8A-4147-A177-3AD203B41FA5}">
                      <a16:colId xmlns:a16="http://schemas.microsoft.com/office/drawing/2014/main" val="333300639"/>
                    </a:ext>
                  </a:extLst>
                </a:gridCol>
                <a:gridCol w="2610737">
                  <a:extLst>
                    <a:ext uri="{9D8B030D-6E8A-4147-A177-3AD203B41FA5}">
                      <a16:colId xmlns:a16="http://schemas.microsoft.com/office/drawing/2014/main" val="3731129378"/>
                    </a:ext>
                  </a:extLst>
                </a:gridCol>
              </a:tblGrid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Letters</a:t>
                      </a:r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Numbers</a:t>
                      </a:r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/>
                        <a:t>Colors </a:t>
                      </a:r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1231925727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2" action="ppaction://hlinksldjump"/>
                        </a:rPr>
                        <a:t>$100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3" action="ppaction://hlinksldjump"/>
                        </a:rPr>
                        <a:t>$100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4" action="ppaction://hlinksldjump"/>
                        </a:rPr>
                        <a:t>$100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2167339237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5" action="ppaction://hlinksldjump"/>
                        </a:rPr>
                        <a:t>$200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6" action="ppaction://hlinksldjump"/>
                        </a:rPr>
                        <a:t>$200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7" action="ppaction://hlinksldjump"/>
                        </a:rPr>
                        <a:t>$200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3103655834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8" action="ppaction://hlinksldjump"/>
                        </a:rPr>
                        <a:t>$300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9" action="ppaction://hlinksldjump"/>
                        </a:rPr>
                        <a:t>$300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0" action="ppaction://hlinksldjump"/>
                        </a:rPr>
                        <a:t>$300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2964534304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1" action="ppaction://hlinksldjump"/>
                        </a:rPr>
                        <a:t>$400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2" action="ppaction://hlinksldjump"/>
                        </a:rPr>
                        <a:t>$400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3" action="ppaction://hlinksldjump"/>
                        </a:rPr>
                        <a:t>$400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995246578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4" action="ppaction://hlinksldjump"/>
                        </a:rPr>
                        <a:t>$500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5" action="ppaction://hlinksldjump"/>
                        </a:rPr>
                        <a:t>$500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6" action="ppaction://hlinksldjump"/>
                        </a:rPr>
                        <a:t>$500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3403746660"/>
                  </a:ext>
                </a:extLst>
              </a:tr>
              <a:tr h="675857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7" action="ppaction://hlinksldjump"/>
                        </a:rPr>
                        <a:t>$600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8" action="ppaction://hlinksldjump"/>
                        </a:rPr>
                        <a:t>$600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19" action="ppaction://hlinksldjump"/>
                        </a:rPr>
                        <a:t>$600</a:t>
                      </a:r>
                      <a:endParaRPr lang="en-US" sz="2700" dirty="0"/>
                    </a:p>
                  </a:txBody>
                  <a:tcPr marL="139500" marR="139500" marT="69750" marB="69750"/>
                </a:tc>
                <a:extLst>
                  <a:ext uri="{0D108BD9-81ED-4DB2-BD59-A6C34878D82A}">
                    <a16:rowId xmlns:a16="http://schemas.microsoft.com/office/drawing/2014/main" val="366529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4377" y="1060296"/>
            <a:ext cx="9150305" cy="196817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number is seven?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61124" y="554354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46970" y="551783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2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352" y="572163"/>
            <a:ext cx="9042491" cy="217754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is 3+2?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589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521520" y="554354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87902" y="55178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9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2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3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0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01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2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16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4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7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7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5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9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02975" y="530423"/>
            <a:ext cx="9087991" cy="145178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Color is this?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640770" y="48277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381642" y="5537794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663212" y="5511781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61294D53-D8B2-47F0-A8B3-2E960BC39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342266">
            <a:off x="3387999" y="1965151"/>
            <a:ext cx="4717942" cy="21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02975" y="530423"/>
            <a:ext cx="9087991" cy="145178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Color is this?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495779" y="482773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452080" y="553602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624018" y="5511781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9880321-2DA3-468F-AF7D-0BF2252FE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405990">
            <a:off x="2991305" y="1966316"/>
            <a:ext cx="5436134" cy="2340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E76BA-B2BA-430F-AF56-D6B9344E2D59}"/>
              </a:ext>
            </a:extLst>
          </p:cNvPr>
          <p:cNvSpPr txBox="1"/>
          <p:nvPr/>
        </p:nvSpPr>
        <p:spPr>
          <a:xfrm rot="21405990">
            <a:off x="2991305" y="8824316"/>
            <a:ext cx="5436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commons.wikimedia.org/wiki/Orange_(color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81854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08824">
            <a:off x="1231932" y="545155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is the first letter in the alphabet?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2171910" y="4798869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905" y="5485759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654" y="4781225"/>
            <a:ext cx="1652159" cy="432854"/>
          </a:xfrm>
          <a:prstGeom prst="rect">
            <a:avLst/>
          </a:prstGeom>
          <a:noFill/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654" y="5485759"/>
            <a:ext cx="1652159" cy="4328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803932" y="481846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855752" y="551752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810066" y="55175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53636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02975" y="530423"/>
            <a:ext cx="9087991" cy="145178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Color is this?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Yellow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559098" y="482773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452596" y="554354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572723" y="551783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F17E6D73-0C9C-47E7-9633-21A0CFC23F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379871">
            <a:off x="2818033" y="1981218"/>
            <a:ext cx="5857875" cy="23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3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02975" y="530423"/>
            <a:ext cx="9087991" cy="145178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Color is this?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Yellow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634439" y="484185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422276" y="554959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656881" y="5517836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D1F887AA-02A6-4DCD-A20A-F3A60BA8A6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299037">
            <a:off x="3028846" y="2068553"/>
            <a:ext cx="5436246" cy="19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0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02975" y="530423"/>
            <a:ext cx="9087991" cy="145178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Color is this?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663212" y="4827734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386867" y="552822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663212" y="550141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51C92382-DF7E-46DC-A7E4-C62804C3B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373725">
            <a:off x="3094346" y="2144412"/>
            <a:ext cx="5609779" cy="18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8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02975" y="530423"/>
            <a:ext cx="9087991" cy="1451781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Color is this?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579054" y="484014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381642" y="5543542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Yellow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630349" y="551783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D089F32-285E-4001-B087-AE68F0E5DF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21379103">
            <a:off x="2487647" y="2039057"/>
            <a:ext cx="6858000" cy="2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Red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Orange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0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Yellow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6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Green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0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Blue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21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0222">
            <a:off x="1523999" y="1519928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Pink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2416">
            <a:off x="1227467" y="677786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Letter comes after C?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4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45895" y="55495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99468" y="55115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98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33292">
            <a:off x="1190597" y="445580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Letter comes after M?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3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45895" y="554959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99468" y="55115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64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68095">
            <a:off x="1365486" y="413301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Letter comes after P?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45895" y="554959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99468" y="551156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7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55504">
            <a:off x="1227468" y="659879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Letter comes after w?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3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45895" y="55495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99468" y="551156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0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93454">
            <a:off x="1190598" y="5127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What is the last letter in the alphabet?</a:t>
            </a:r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C1AFFFE9-FF68-4A24-BF40-628C956B38A6}"/>
              </a:ext>
            </a:extLst>
          </p:cNvPr>
          <p:cNvSpPr/>
          <p:nvPr/>
        </p:nvSpPr>
        <p:spPr>
          <a:xfrm>
            <a:off x="1989236" y="4813617"/>
            <a:ext cx="1618211" cy="397566"/>
          </a:xfrm>
          <a:prstGeom prst="rect">
            <a:avLst/>
          </a:prstGeom>
          <a:solidFill>
            <a:srgbClr val="C5E0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F6B04071-4C09-43C8-B889-32EF3231E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288" y="5517836"/>
            <a:ext cx="1652159" cy="432854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  <a:extLst>
              <a:ext uri="{FF2B5EF4-FFF2-40B4-BE49-F238E27FC236}">
                <a16:creationId xmlns:a16="http://schemas.microsoft.com/office/drawing/2014/main" id="{3BE859AA-C1EF-4380-BED3-86667F0F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4808388"/>
            <a:ext cx="1652159" cy="432854"/>
          </a:xfrm>
          <a:prstGeom prst="rect">
            <a:avLst/>
          </a:prstGeom>
        </p:spPr>
      </p:pic>
      <p:pic>
        <p:nvPicPr>
          <p:cNvPr id="23" name="Picture 22">
            <a:hlinkClick r:id="rId2" action="ppaction://hlinksldjump"/>
            <a:extLst>
              <a:ext uri="{FF2B5EF4-FFF2-40B4-BE49-F238E27FC236}">
                <a16:creationId xmlns:a16="http://schemas.microsoft.com/office/drawing/2014/main" id="{322D174E-2693-45BF-B30F-DCE9A545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7" y="5480020"/>
            <a:ext cx="1652159" cy="432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8C083EB-F6B8-4EFB-BF68-CA3257274C22}"/>
              </a:ext>
            </a:extLst>
          </p:cNvPr>
          <p:cNvSpPr txBox="1"/>
          <p:nvPr/>
        </p:nvSpPr>
        <p:spPr>
          <a:xfrm>
            <a:off x="5762598" y="482773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1DA7C1-855B-417B-8E6B-36BD77EE6C42}"/>
              </a:ext>
            </a:extLst>
          </p:cNvPr>
          <p:cNvSpPr txBox="1"/>
          <p:nvPr/>
        </p:nvSpPr>
        <p:spPr>
          <a:xfrm>
            <a:off x="2645895" y="554959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563068-5908-41D5-8AEC-F924438E26BF}"/>
              </a:ext>
            </a:extLst>
          </p:cNvPr>
          <p:cNvSpPr txBox="1"/>
          <p:nvPr/>
        </p:nvSpPr>
        <p:spPr>
          <a:xfrm>
            <a:off x="5799468" y="551156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drawing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845910B5-DDEE-49D0-8A81-21B2117F7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14682" y="4880799"/>
            <a:ext cx="906635" cy="7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4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7B78-250E-4F4C-B093-3B5C0A61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344859">
            <a:off x="1524000" y="1599441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A is correct! 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B25597FC-AC96-45E7-B918-E59EC4B2B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3834" y="969020"/>
            <a:ext cx="3832346" cy="267865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898E00-FB94-4F77-8DC0-4F07E51EB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208" y="5978268"/>
            <a:ext cx="90838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4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310</Words>
  <Application>Microsoft Office PowerPoint</Application>
  <PresentationFormat>Widescreen</PresentationFormat>
  <Paragraphs>133</Paragraphs>
  <Slides>39</Slides>
  <Notes>0</Notes>
  <HiddenSlides>19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Impact</vt:lpstr>
      <vt:lpstr>Main Event</vt:lpstr>
      <vt:lpstr>Kindergarten Letter, Number, and Color Jeopardy! </vt:lpstr>
      <vt:lpstr>PowerPoint Presentation</vt:lpstr>
      <vt:lpstr>What is the first letter in the alphabet?</vt:lpstr>
      <vt:lpstr>What Letter comes after C?</vt:lpstr>
      <vt:lpstr>What Letter comes after M?</vt:lpstr>
      <vt:lpstr>What Letter comes after P?</vt:lpstr>
      <vt:lpstr>What Letter comes after w?</vt:lpstr>
      <vt:lpstr>What is the last letter in the alphabet?</vt:lpstr>
      <vt:lpstr>A is correct! </vt:lpstr>
      <vt:lpstr>D is correct! </vt:lpstr>
      <vt:lpstr>n is correct! </vt:lpstr>
      <vt:lpstr>q is correct! </vt:lpstr>
      <vt:lpstr>x is correct! </vt:lpstr>
      <vt:lpstr>Z is correct! </vt:lpstr>
      <vt:lpstr>Incorrect, Try again!</vt:lpstr>
      <vt:lpstr>What is 1+1?</vt:lpstr>
      <vt:lpstr>What number is zero?</vt:lpstr>
      <vt:lpstr>What number is two?</vt:lpstr>
      <vt:lpstr>What is 2+2?</vt:lpstr>
      <vt:lpstr>What number is seven?</vt:lpstr>
      <vt:lpstr>What is 3+2?</vt:lpstr>
      <vt:lpstr>2 is correct! </vt:lpstr>
      <vt:lpstr>0 is correct! </vt:lpstr>
      <vt:lpstr>2 is correct! </vt:lpstr>
      <vt:lpstr>4 is correct! </vt:lpstr>
      <vt:lpstr>7 is correct! </vt:lpstr>
      <vt:lpstr>5 is correct! </vt:lpstr>
      <vt:lpstr>What Color is this?</vt:lpstr>
      <vt:lpstr>What Color is this?</vt:lpstr>
      <vt:lpstr>What Color is this?</vt:lpstr>
      <vt:lpstr>What Color is this?</vt:lpstr>
      <vt:lpstr>What Color is this?</vt:lpstr>
      <vt:lpstr>What Color is this?</vt:lpstr>
      <vt:lpstr>Red is correct! </vt:lpstr>
      <vt:lpstr>Orange is correct! </vt:lpstr>
      <vt:lpstr>Yellow is correct! </vt:lpstr>
      <vt:lpstr>Green is correct! </vt:lpstr>
      <vt:lpstr>Blue is correct! </vt:lpstr>
      <vt:lpstr>Pink is correct!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🌸</dc:creator>
  <cp:lastModifiedBy>Chloe 🌸</cp:lastModifiedBy>
  <cp:revision>26</cp:revision>
  <dcterms:created xsi:type="dcterms:W3CDTF">2020-11-17T17:57:35Z</dcterms:created>
  <dcterms:modified xsi:type="dcterms:W3CDTF">2020-11-17T19:35:10Z</dcterms:modified>
</cp:coreProperties>
</file>