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1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7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1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0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5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1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7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1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6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1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54C9BD01-A0DD-4FC1-9E94-2DB945ADB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5514" r="-1" b="10212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22CD2B-E8D5-4438-B7DE-92BAE4BE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Let’s Count to Ten!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3F797-1524-474B-B107-BD302C545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By: Chloe Johnson </a:t>
            </a: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9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267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953A-6CC5-4E9E-85F7-7BA54CEA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Number 8!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0D0AC-6D2F-458F-9815-C71628F18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AAD64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2A4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Number 8 is the eighth number!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AAD64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2A4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Number 8 comes after 7!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4CA23-ED8F-42BB-B534-70398F31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We have 8 books!</a:t>
            </a:r>
          </a:p>
        </p:txBody>
      </p:sp>
      <p:pic>
        <p:nvPicPr>
          <p:cNvPr id="9" name="Content Placeholder 8" descr="Shape, circle&#10;&#10;Description automatically generated">
            <a:extLst>
              <a:ext uri="{FF2B5EF4-FFF2-40B4-BE49-F238E27FC236}">
                <a16:creationId xmlns:a16="http://schemas.microsoft.com/office/drawing/2014/main" id="{7FA76BAB-E09C-4F0F-972E-04B5E32D87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70" y="2505075"/>
            <a:ext cx="2366022" cy="3684588"/>
          </a:xfrm>
        </p:spPr>
      </p:pic>
      <p:pic>
        <p:nvPicPr>
          <p:cNvPr id="14" name="Content Placeholder 13" descr="Text&#10;&#10;Description automatically generated">
            <a:extLst>
              <a:ext uri="{FF2B5EF4-FFF2-40B4-BE49-F238E27FC236}">
                <a16:creationId xmlns:a16="http://schemas.microsoft.com/office/drawing/2014/main" id="{4AFD547B-1A69-4E25-A3B7-E1DE029EC1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40156"/>
            <a:ext cx="5183188" cy="3414425"/>
          </a:xfrm>
        </p:spPr>
      </p:pic>
    </p:spTree>
    <p:extLst>
      <p:ext uri="{BB962C8B-B14F-4D97-AF65-F5344CB8AC3E}">
        <p14:creationId xmlns:p14="http://schemas.microsoft.com/office/powerpoint/2010/main" val="301269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953A-6CC5-4E9E-85F7-7BA54CEA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Number 9!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0D0AC-6D2F-458F-9815-C71628F18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Number 9 is the ninth number!</a:t>
            </a:r>
          </a:p>
          <a:p>
            <a:pPr algn="ctr"/>
            <a:r>
              <a:rPr lang="en-US" dirty="0"/>
              <a:t>Number 9 comes after 8!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4CA23-ED8F-42BB-B534-70398F31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There are 9 cats!</a:t>
            </a:r>
          </a:p>
        </p:txBody>
      </p:sp>
      <p:pic>
        <p:nvPicPr>
          <p:cNvPr id="9" name="Content Placeholder 8" descr="Icon&#10;&#10;Description automatically generated">
            <a:extLst>
              <a:ext uri="{FF2B5EF4-FFF2-40B4-BE49-F238E27FC236}">
                <a16:creationId xmlns:a16="http://schemas.microsoft.com/office/drawing/2014/main" id="{A0CB559C-0A05-494E-9036-9DC2F8883B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51" y="2505075"/>
            <a:ext cx="2137061" cy="3684588"/>
          </a:xfrm>
        </p:spPr>
      </p:pic>
      <p:pic>
        <p:nvPicPr>
          <p:cNvPr id="16" name="Content Placeholder 15" descr="A picture containing toy, doll, drawing, food&#10;&#10;Description automatically generated">
            <a:extLst>
              <a:ext uri="{FF2B5EF4-FFF2-40B4-BE49-F238E27FC236}">
                <a16:creationId xmlns:a16="http://schemas.microsoft.com/office/drawing/2014/main" id="{28960B33-18C0-4664-BC21-F1CE798A52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11" y="2505075"/>
            <a:ext cx="3903165" cy="3684588"/>
          </a:xfrm>
        </p:spPr>
      </p:pic>
    </p:spTree>
    <p:extLst>
      <p:ext uri="{BB962C8B-B14F-4D97-AF65-F5344CB8AC3E}">
        <p14:creationId xmlns:p14="http://schemas.microsoft.com/office/powerpoint/2010/main" val="93792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953A-6CC5-4E9E-85F7-7BA54CEA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Number 10!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0D0AC-6D2F-458F-9815-C71628F18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26765"/>
            <a:ext cx="5157787" cy="8239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Number 10 is the last number for today!</a:t>
            </a:r>
          </a:p>
          <a:p>
            <a:pPr algn="ctr"/>
            <a:r>
              <a:rPr lang="en-US" dirty="0"/>
              <a:t>Number 10 comes after 9!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4CA23-ED8F-42BB-B534-70398F31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We have 10 extra pencils! </a:t>
            </a:r>
          </a:p>
        </p:txBody>
      </p:sp>
      <p:pic>
        <p:nvPicPr>
          <p:cNvPr id="9" name="Content Placeholder 8" descr="A picture containing computer, clock&#10;&#10;Description automatically generated">
            <a:extLst>
              <a:ext uri="{FF2B5EF4-FFF2-40B4-BE49-F238E27FC236}">
                <a16:creationId xmlns:a16="http://schemas.microsoft.com/office/drawing/2014/main" id="{847D5AD1-698E-454C-88F0-176B034551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13" y="3077395"/>
            <a:ext cx="2753217" cy="2099442"/>
          </a:xfrm>
        </p:spPr>
      </p:pic>
      <p:pic>
        <p:nvPicPr>
          <p:cNvPr id="16" name="Content Placeholder 15" descr="A pencil and paper&#10;&#10;Description automatically generated">
            <a:extLst>
              <a:ext uri="{FF2B5EF4-FFF2-40B4-BE49-F238E27FC236}">
                <a16:creationId xmlns:a16="http://schemas.microsoft.com/office/drawing/2014/main" id="{F0DFAED2-C68C-401C-8FEE-EEABB31872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90" y="2650677"/>
            <a:ext cx="2766207" cy="3684588"/>
          </a:xfrm>
        </p:spPr>
      </p:pic>
    </p:spTree>
    <p:extLst>
      <p:ext uri="{BB962C8B-B14F-4D97-AF65-F5344CB8AC3E}">
        <p14:creationId xmlns:p14="http://schemas.microsoft.com/office/powerpoint/2010/main" val="345589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4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5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6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7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8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9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55953A-6CC5-4E9E-85F7-7BA54CEA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9761366" cy="16645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Starting off with 0!</a:t>
            </a:r>
          </a:p>
        </p:txBody>
      </p:sp>
      <p:pic>
        <p:nvPicPr>
          <p:cNvPr id="67" name="Content Placeholder 66" descr="Shape&#10;&#10;Description automatically generated">
            <a:extLst>
              <a:ext uri="{FF2B5EF4-FFF2-40B4-BE49-F238E27FC236}">
                <a16:creationId xmlns:a16="http://schemas.microsoft.com/office/drawing/2014/main" id="{8D6E3667-A6EF-4BC6-9A70-DBF33D5DB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86" y="3015682"/>
            <a:ext cx="2340262" cy="3534035"/>
          </a:xfrm>
        </p:spPr>
      </p:pic>
      <p:grpSp>
        <p:nvGrpSpPr>
          <p:cNvPr id="32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33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3" name="Freeform: Shape 34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35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36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37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38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39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Freeform: Shape 33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F5CE0E2-B7A9-4649-8F81-8DC93F64FF6D}"/>
              </a:ext>
            </a:extLst>
          </p:cNvPr>
          <p:cNvSpPr txBox="1"/>
          <p:nvPr/>
        </p:nvSpPr>
        <p:spPr>
          <a:xfrm>
            <a:off x="2008910" y="2053396"/>
            <a:ext cx="8093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0 is the first number! </a:t>
            </a:r>
          </a:p>
          <a:p>
            <a:pPr algn="ctr"/>
            <a:r>
              <a:rPr lang="en-US" sz="2400" b="1" dirty="0"/>
              <a:t>If you have 0 of something it means you have nothing!</a:t>
            </a:r>
          </a:p>
        </p:txBody>
      </p:sp>
    </p:spTree>
    <p:extLst>
      <p:ext uri="{BB962C8B-B14F-4D97-AF65-F5344CB8AC3E}">
        <p14:creationId xmlns:p14="http://schemas.microsoft.com/office/powerpoint/2010/main" val="150993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953A-6CC5-4E9E-85F7-7BA54CEA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Number 1!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0D0AC-6D2F-458F-9815-C71628F18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Number 1 is the first real number!</a:t>
            </a:r>
          </a:p>
          <a:p>
            <a:pPr algn="ctr"/>
            <a:r>
              <a:rPr lang="en-US" dirty="0"/>
              <a:t>Number 1 comes after 0!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4CA23-ED8F-42BB-B534-70398F31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Sid has 1 Apple!</a:t>
            </a:r>
          </a:p>
        </p:txBody>
      </p:sp>
      <p:pic>
        <p:nvPicPr>
          <p:cNvPr id="8" name="Content Placeholder 7" descr="A close up of a toy&#10;&#10;Description automatically generated">
            <a:extLst>
              <a:ext uri="{FF2B5EF4-FFF2-40B4-BE49-F238E27FC236}">
                <a16:creationId xmlns:a16="http://schemas.microsoft.com/office/drawing/2014/main" id="{4FB0D1C8-D2CF-43B3-8D1A-243EBAB8B9E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01" y="2650677"/>
            <a:ext cx="3538986" cy="3538986"/>
          </a:xfrm>
        </p:spPr>
      </p:pic>
      <p:pic>
        <p:nvPicPr>
          <p:cNvPr id="22" name="Content Placeholder 2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E7E0FC2-F2A8-4641-8B8B-F841C44CF9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00" y="2577876"/>
            <a:ext cx="2373962" cy="3684588"/>
          </a:xfrm>
        </p:spPr>
      </p:pic>
    </p:spTree>
    <p:extLst>
      <p:ext uri="{BB962C8B-B14F-4D97-AF65-F5344CB8AC3E}">
        <p14:creationId xmlns:p14="http://schemas.microsoft.com/office/powerpoint/2010/main" val="319287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953A-6CC5-4E9E-85F7-7BA54CEA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Number 2!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0D0AC-6D2F-458F-9815-C71628F18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Number 2 is the second number!</a:t>
            </a:r>
          </a:p>
          <a:p>
            <a:pPr algn="ctr"/>
            <a:r>
              <a:rPr lang="en-US" dirty="0"/>
              <a:t>Number 2 comes after 1!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4CA23-ED8F-42BB-B534-70398F31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2 children are playing blocks together!</a:t>
            </a:r>
          </a:p>
        </p:txBody>
      </p:sp>
      <p:pic>
        <p:nvPicPr>
          <p:cNvPr id="18" name="Content Placeholder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01576C-7640-4EC0-83E4-E3CBCFBBEF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79" y="2708828"/>
            <a:ext cx="2522752" cy="3656162"/>
          </a:xfrm>
        </p:spPr>
      </p:pic>
      <p:pic>
        <p:nvPicPr>
          <p:cNvPr id="34" name="Content Placeholder 33" descr="A picture containing icon&#10;&#10;Description automatically generated">
            <a:extLst>
              <a:ext uri="{FF2B5EF4-FFF2-40B4-BE49-F238E27FC236}">
                <a16:creationId xmlns:a16="http://schemas.microsoft.com/office/drawing/2014/main" id="{E6197D8B-3D75-4D63-8EC8-C5C32CCA29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25" y="2680402"/>
            <a:ext cx="3463512" cy="3684588"/>
          </a:xfrm>
        </p:spPr>
      </p:pic>
    </p:spTree>
    <p:extLst>
      <p:ext uri="{BB962C8B-B14F-4D97-AF65-F5344CB8AC3E}">
        <p14:creationId xmlns:p14="http://schemas.microsoft.com/office/powerpoint/2010/main" val="32961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953A-6CC5-4E9E-85F7-7BA54CEA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Number 3!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0D0AC-6D2F-458F-9815-C71628F18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Number 3 is the third number!</a:t>
            </a:r>
          </a:p>
          <a:p>
            <a:pPr algn="ctr"/>
            <a:r>
              <a:rPr lang="en-US" dirty="0"/>
              <a:t>Number 3 comes after 2!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4CA23-ED8F-42BB-B534-70398F31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Look at this pretty family of 3!</a:t>
            </a:r>
          </a:p>
        </p:txBody>
      </p:sp>
      <p:pic>
        <p:nvPicPr>
          <p:cNvPr id="12" name="Content Placeholder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50B6224-4D81-46D7-A49F-1DEBA242576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95" y="2597841"/>
            <a:ext cx="3210197" cy="3684588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A40396D8-F036-4759-B4C4-BE77FE0DA6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6116" y="2505075"/>
            <a:ext cx="2605131" cy="3684588"/>
          </a:xfrm>
        </p:spPr>
      </p:pic>
    </p:spTree>
    <p:extLst>
      <p:ext uri="{BB962C8B-B14F-4D97-AF65-F5344CB8AC3E}">
        <p14:creationId xmlns:p14="http://schemas.microsoft.com/office/powerpoint/2010/main" val="278174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953A-6CC5-4E9E-85F7-7BA54CEA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Number 4!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0D0AC-6D2F-458F-9815-C71628F18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Number 4 is the fourth number!</a:t>
            </a:r>
          </a:p>
          <a:p>
            <a:pPr algn="ctr"/>
            <a:r>
              <a:rPr lang="en-US" dirty="0"/>
              <a:t>Number 4 comes after 3!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4CA23-ED8F-42BB-B534-70398F31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4 dogs pose for a photo!</a:t>
            </a:r>
          </a:p>
        </p:txBody>
      </p:sp>
      <p:pic>
        <p:nvPicPr>
          <p:cNvPr id="14" name="Content Placeholder 13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84F679C2-0AFF-4855-AFBD-58BAF3DA76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94" y="2532856"/>
            <a:ext cx="4572000" cy="3629025"/>
          </a:xfrm>
        </p:spPr>
      </p:pic>
      <p:pic>
        <p:nvPicPr>
          <p:cNvPr id="22" name="Content Placeholder 21" descr="A close up of a sign&#10;&#10;Description automatically generated">
            <a:extLst>
              <a:ext uri="{FF2B5EF4-FFF2-40B4-BE49-F238E27FC236}">
                <a16:creationId xmlns:a16="http://schemas.microsoft.com/office/drawing/2014/main" id="{B5463ACD-3C40-4865-8275-E1F2E194E6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76" y="2532856"/>
            <a:ext cx="2493609" cy="3684588"/>
          </a:xfrm>
        </p:spPr>
      </p:pic>
    </p:spTree>
    <p:extLst>
      <p:ext uri="{BB962C8B-B14F-4D97-AF65-F5344CB8AC3E}">
        <p14:creationId xmlns:p14="http://schemas.microsoft.com/office/powerpoint/2010/main" val="52047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953A-6CC5-4E9E-85F7-7BA54CEA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Number 5!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0D0AC-6D2F-458F-9815-C71628F18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AAD64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42A4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Number 5 is the fifth number!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AAD64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42A4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Number 5 comes after 4!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4CA23-ED8F-42BB-B534-70398F31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A hand has 5 fingers!</a:t>
            </a:r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7E8D48-A891-4BD6-8A3A-B6B3725225F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82" y="2794950"/>
            <a:ext cx="4138623" cy="3115952"/>
          </a:xfrm>
        </p:spPr>
      </p:pic>
      <p:pic>
        <p:nvPicPr>
          <p:cNvPr id="18" name="Content Placeholder 17" descr="Shape&#10;&#10;Description automatically generated">
            <a:extLst>
              <a:ext uri="{FF2B5EF4-FFF2-40B4-BE49-F238E27FC236}">
                <a16:creationId xmlns:a16="http://schemas.microsoft.com/office/drawing/2014/main" id="{B8C5822C-53FC-4782-B6E2-3CFA38E0B6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34" y="2624345"/>
            <a:ext cx="2744894" cy="3684588"/>
          </a:xfrm>
        </p:spPr>
      </p:pic>
    </p:spTree>
    <p:extLst>
      <p:ext uri="{BB962C8B-B14F-4D97-AF65-F5344CB8AC3E}">
        <p14:creationId xmlns:p14="http://schemas.microsoft.com/office/powerpoint/2010/main" val="222054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953A-6CC5-4E9E-85F7-7BA54CEA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Number 6!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0D0AC-6D2F-458F-9815-C71628F18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AAD64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2A4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Number 6 is the sixth number!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AAD64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2A4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Number 6 comes after 5!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4CA23-ED8F-42BB-B534-70398F31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There are 6 pretty stars!</a:t>
            </a:r>
          </a:p>
        </p:txBody>
      </p:sp>
      <p:pic>
        <p:nvPicPr>
          <p:cNvPr id="9" name="Content Placeholder 8" descr="Shape, circle&#10;&#10;Description automatically generated">
            <a:extLst>
              <a:ext uri="{FF2B5EF4-FFF2-40B4-BE49-F238E27FC236}">
                <a16:creationId xmlns:a16="http://schemas.microsoft.com/office/drawing/2014/main" id="{87C07D7D-1354-4D40-86D7-0E77841BD5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75" y="2677353"/>
            <a:ext cx="3190012" cy="3684588"/>
          </a:xfrm>
        </p:spPr>
      </p:pic>
      <p:pic>
        <p:nvPicPr>
          <p:cNvPr id="14" name="Content Placeholder 13" descr="A close up of a flag&#10;&#10;Description automatically generated">
            <a:extLst>
              <a:ext uri="{FF2B5EF4-FFF2-40B4-BE49-F238E27FC236}">
                <a16:creationId xmlns:a16="http://schemas.microsoft.com/office/drawing/2014/main" id="{967DC4C4-A820-48B9-AE94-C53D88E70E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677353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42629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953A-6CC5-4E9E-85F7-7BA54CEA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Number 7!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0D0AC-6D2F-458F-9815-C71628F18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AAD64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2A4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Number 7 is the seventh number!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AAD64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2A4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Number 7 comes after 6!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4CA23-ED8F-42BB-B534-70398F31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There are 7 dwarfs! </a:t>
            </a:r>
          </a:p>
        </p:txBody>
      </p:sp>
      <p:pic>
        <p:nvPicPr>
          <p:cNvPr id="9" name="Content Placeholder 8" descr="Shape&#10;&#10;Description automatically generated">
            <a:extLst>
              <a:ext uri="{FF2B5EF4-FFF2-40B4-BE49-F238E27FC236}">
                <a16:creationId xmlns:a16="http://schemas.microsoft.com/office/drawing/2014/main" id="{137D9B4C-98FD-487D-9EC8-31BF6B676E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41" y="2505075"/>
            <a:ext cx="2819080" cy="3684588"/>
          </a:xfrm>
        </p:spPr>
      </p:pic>
      <p:pic>
        <p:nvPicPr>
          <p:cNvPr id="34" name="Content Placeholder 33" descr="A picture containing room&#10;&#10;Description automatically generated">
            <a:extLst>
              <a:ext uri="{FF2B5EF4-FFF2-40B4-BE49-F238E27FC236}">
                <a16:creationId xmlns:a16="http://schemas.microsoft.com/office/drawing/2014/main" id="{E4EFD5AB-D8C0-42C4-8770-E077EF32FB2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31" y="2505075"/>
            <a:ext cx="4020725" cy="3684588"/>
          </a:xfrm>
        </p:spPr>
      </p:pic>
    </p:spTree>
    <p:extLst>
      <p:ext uri="{BB962C8B-B14F-4D97-AF65-F5344CB8AC3E}">
        <p14:creationId xmlns:p14="http://schemas.microsoft.com/office/powerpoint/2010/main" val="202589022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RightStep">
      <a:dk1>
        <a:srgbClr val="000000"/>
      </a:dk1>
      <a:lt1>
        <a:srgbClr val="FFFFFF"/>
      </a:lt1>
      <a:dk2>
        <a:srgbClr val="242A41"/>
      </a:dk2>
      <a:lt2>
        <a:srgbClr val="E2E8E7"/>
      </a:lt2>
      <a:accent1>
        <a:srgbClr val="DD7F91"/>
      </a:accent1>
      <a:accent2>
        <a:srgbClr val="D67D63"/>
      </a:accent2>
      <a:accent3>
        <a:srgbClr val="C59D54"/>
      </a:accent3>
      <a:accent4>
        <a:srgbClr val="A2A84E"/>
      </a:accent4>
      <a:accent5>
        <a:srgbClr val="8AAD64"/>
      </a:accent5>
      <a:accent6>
        <a:srgbClr val="5FB755"/>
      </a:accent6>
      <a:hlink>
        <a:srgbClr val="568E84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AvenirNext LT Pro Medium</vt:lpstr>
      <vt:lpstr>Rockwell</vt:lpstr>
      <vt:lpstr>Segoe UI</vt:lpstr>
      <vt:lpstr>ExploreVTI</vt:lpstr>
      <vt:lpstr>Let’s Count to Ten!</vt:lpstr>
      <vt:lpstr>Starting off with 0!</vt:lpstr>
      <vt:lpstr>Number 1!</vt:lpstr>
      <vt:lpstr>Number 2!</vt:lpstr>
      <vt:lpstr>Number 3!</vt:lpstr>
      <vt:lpstr>Number 4!</vt:lpstr>
      <vt:lpstr>Number 5!</vt:lpstr>
      <vt:lpstr>Number 6!</vt:lpstr>
      <vt:lpstr>Number 7!</vt:lpstr>
      <vt:lpstr>Number 8!</vt:lpstr>
      <vt:lpstr>Number 9!</vt:lpstr>
      <vt:lpstr>Number 10!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🌸</dc:creator>
  <cp:lastModifiedBy>Chloe 🌸</cp:lastModifiedBy>
  <cp:revision>10</cp:revision>
  <dcterms:created xsi:type="dcterms:W3CDTF">2020-11-17T19:47:48Z</dcterms:created>
  <dcterms:modified xsi:type="dcterms:W3CDTF">2020-11-17T21:25:41Z</dcterms:modified>
</cp:coreProperties>
</file>