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PT Sans Narrow" panose="020B0506020203020204" pitchFamily="34" charset="77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>
      <p:cViewPr varScale="1">
        <p:scale>
          <a:sx n="120" d="100"/>
          <a:sy n="120" d="100"/>
        </p:scale>
        <p:origin x="8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497a4f518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497a4f518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4aecc2c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4aecc2c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4aecc2c8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4aecc2c8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Jumanji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By Chris Van Allsburg </a:t>
            </a:r>
            <a:endParaRPr sz="180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rPr>
              <a:t>Book Report by Luke Watson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Jumanji is a story about two friends that play a board game that comes to life. In this story there are many twists and turns such as crazy monkeys and scary lions. A man joins in that has been trapped in the game. He tries to help the two friends end the game forever. After a long time of dealing with crazy animals and running all over the place, they finally end the game.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Characters</a:t>
            </a:r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Judy- one of the main characters that gets involved in the game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Peter- Judy’s little brother that thinks the game is fun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Alan- Man that has been stuck in the game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</a:t>
            </a:r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The theme of Jumanji is working together. In the book Judy, Peter, and Alan have to work together to end the game forever and this teaches others to work together.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Macintosh PowerPoint</Application>
  <PresentationFormat>On-screen Show (16:9)</PresentationFormat>
  <Paragraphs>11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PT Sans Narrow</vt:lpstr>
      <vt:lpstr>Arial</vt:lpstr>
      <vt:lpstr>Open Sans</vt:lpstr>
      <vt:lpstr>Tropic</vt:lpstr>
      <vt:lpstr>Jumanji  By Chris Van Allsburg </vt:lpstr>
      <vt:lpstr>Summary</vt:lpstr>
      <vt:lpstr>Characters</vt:lpstr>
      <vt:lpstr>Theme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Jumanji  By Chris Van Allsburg </dc:title>
  <cp:lastModifiedBy>Collins Carlee</cp:lastModifiedBy>
  <cp:revision>1</cp:revision>
  <dcterms:modified xsi:type="dcterms:W3CDTF">2018-10-22T05:20:58Z</dcterms:modified>
</cp:coreProperties>
</file>