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on Burk" userId="9c158f4a9b01192f" providerId="LiveId" clId="{4D764D77-A109-4639-8499-E0DDA30F7D76}"/>
    <pc:docChg chg="custSel modSld">
      <pc:chgData name="Cason Burk" userId="9c158f4a9b01192f" providerId="LiveId" clId="{4D764D77-A109-4639-8499-E0DDA30F7D76}" dt="2020-11-18T17:54:24.556" v="5" actId="33524"/>
      <pc:docMkLst>
        <pc:docMk/>
      </pc:docMkLst>
      <pc:sldChg chg="modSp mod">
        <pc:chgData name="Cason Burk" userId="9c158f4a9b01192f" providerId="LiveId" clId="{4D764D77-A109-4639-8499-E0DDA30F7D76}" dt="2020-11-18T17:53:21.847" v="3" actId="20577"/>
        <pc:sldMkLst>
          <pc:docMk/>
          <pc:sldMk cId="2818524566" sldId="256"/>
        </pc:sldMkLst>
        <pc:spChg chg="mod">
          <ac:chgData name="Cason Burk" userId="9c158f4a9b01192f" providerId="LiveId" clId="{4D764D77-A109-4639-8499-E0DDA30F7D76}" dt="2020-11-18T17:53:21.847" v="3" actId="20577"/>
          <ac:spMkLst>
            <pc:docMk/>
            <pc:sldMk cId="2818524566" sldId="256"/>
            <ac:spMk id="6" creationId="{00000000-0000-0000-0000-000000000000}"/>
          </ac:spMkLst>
        </pc:spChg>
      </pc:sldChg>
      <pc:sldChg chg="modSp mod">
        <pc:chgData name="Cason Burk" userId="9c158f4a9b01192f" providerId="LiveId" clId="{4D764D77-A109-4639-8499-E0DDA30F7D76}" dt="2020-11-18T17:53:13.592" v="0" actId="33524"/>
        <pc:sldMkLst>
          <pc:docMk/>
          <pc:sldMk cId="1539837386" sldId="257"/>
        </pc:sldMkLst>
        <pc:spChg chg="mod">
          <ac:chgData name="Cason Burk" userId="9c158f4a9b01192f" providerId="LiveId" clId="{4D764D77-A109-4639-8499-E0DDA30F7D76}" dt="2020-11-18T17:53:13.592" v="0" actId="33524"/>
          <ac:spMkLst>
            <pc:docMk/>
            <pc:sldMk cId="1539837386" sldId="257"/>
            <ac:spMk id="4" creationId="{00000000-0000-0000-0000-000000000000}"/>
          </ac:spMkLst>
        </pc:spChg>
      </pc:sldChg>
      <pc:sldChg chg="modSp mod">
        <pc:chgData name="Cason Burk" userId="9c158f4a9b01192f" providerId="LiveId" clId="{4D764D77-A109-4639-8499-E0DDA30F7D76}" dt="2020-11-18T17:54:13.211" v="4" actId="20577"/>
        <pc:sldMkLst>
          <pc:docMk/>
          <pc:sldMk cId="1135695573" sldId="262"/>
        </pc:sldMkLst>
        <pc:spChg chg="mod">
          <ac:chgData name="Cason Burk" userId="9c158f4a9b01192f" providerId="LiveId" clId="{4D764D77-A109-4639-8499-E0DDA30F7D76}" dt="2020-11-18T17:54:13.211" v="4" actId="20577"/>
          <ac:spMkLst>
            <pc:docMk/>
            <pc:sldMk cId="1135695573" sldId="262"/>
            <ac:spMk id="2" creationId="{00000000-0000-0000-0000-000000000000}"/>
          </ac:spMkLst>
        </pc:spChg>
      </pc:sldChg>
      <pc:sldChg chg="modSp mod">
        <pc:chgData name="Cason Burk" userId="9c158f4a9b01192f" providerId="LiveId" clId="{4D764D77-A109-4639-8499-E0DDA30F7D76}" dt="2020-11-18T17:54:24.556" v="5" actId="33524"/>
        <pc:sldMkLst>
          <pc:docMk/>
          <pc:sldMk cId="2138738807" sldId="264"/>
        </pc:sldMkLst>
        <pc:spChg chg="mod">
          <ac:chgData name="Cason Burk" userId="9c158f4a9b01192f" providerId="LiveId" clId="{4D764D77-A109-4639-8499-E0DDA30F7D76}" dt="2020-11-18T17:54:24.556" v="5" actId="33524"/>
          <ac:spMkLst>
            <pc:docMk/>
            <pc:sldMk cId="2138738807" sldId="264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5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7C36-805B-4DC5-B960-533C2217D07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59B9-B3A8-4F39-A8D0-2B7DF7AA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ss Lawn Nature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46" y="1082351"/>
            <a:ext cx="12372391" cy="6246845"/>
          </a:xfrm>
          <a:prstGeom prst="rect">
            <a:avLst/>
          </a:prstGeom>
        </p:spPr>
      </p:pic>
      <p:pic>
        <p:nvPicPr>
          <p:cNvPr id="5" name="Picture 4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70" y="3984171"/>
            <a:ext cx="1943877" cy="1866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2220" y="0"/>
            <a:ext cx="7576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Lilly the Ladybug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By: Cason Burk</a:t>
            </a:r>
          </a:p>
        </p:txBody>
      </p:sp>
    </p:spTree>
    <p:extLst>
      <p:ext uri="{BB962C8B-B14F-4D97-AF65-F5344CB8AC3E}">
        <p14:creationId xmlns:p14="http://schemas.microsoft.com/office/powerpoint/2010/main" val="281852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348" y="737118"/>
            <a:ext cx="7763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The End!</a:t>
            </a:r>
          </a:p>
        </p:txBody>
      </p:sp>
      <p:pic>
        <p:nvPicPr>
          <p:cNvPr id="3" name="Picture 2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53">
            <a:off x="3096013" y="4646644"/>
            <a:ext cx="1943877" cy="1866122"/>
          </a:xfrm>
          <a:prstGeom prst="rect">
            <a:avLst/>
          </a:prstGeom>
        </p:spPr>
      </p:pic>
      <p:pic>
        <p:nvPicPr>
          <p:cNvPr id="4" name="Picture 3" descr="เทียนหยด | สาระ ความรู้ ข่าวสาร ความบันเทิง ของชาว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5788" y="3279016"/>
            <a:ext cx="2870718" cy="23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Grass&lt;/strong&gt; vector background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76" y="0"/>
            <a:ext cx="127331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5412" y="1614195"/>
            <a:ext cx="436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Lilly the ladybug was out one day, when she came across her friend, Kate the Caterpillar.</a:t>
            </a:r>
          </a:p>
        </p:txBody>
      </p:sp>
      <p:pic>
        <p:nvPicPr>
          <p:cNvPr id="6" name="Picture 5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23" y="4795934"/>
            <a:ext cx="1943877" cy="1866122"/>
          </a:xfrm>
          <a:prstGeom prst="rect">
            <a:avLst/>
          </a:prstGeom>
        </p:spPr>
      </p:pic>
      <p:pic>
        <p:nvPicPr>
          <p:cNvPr id="7" name="Picture 6" descr="&lt;strong&gt;Caterpillar&lt;/strong&gt;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6" y="5439711"/>
            <a:ext cx="2312302" cy="14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Grass&lt;/strong&gt; vector background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76" y="0"/>
            <a:ext cx="127331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70783" y="2105561"/>
            <a:ext cx="4357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They were having fun playing outside. They walked all around the yard. Then it started to get dark, it was time to go home.</a:t>
            </a:r>
          </a:p>
        </p:txBody>
      </p:sp>
      <p:pic>
        <p:nvPicPr>
          <p:cNvPr id="4" name="Picture 3" descr="&lt;strong&gt;Moon&lt;/strong&gt; Half Crescent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389">
            <a:off x="9897447" y="422788"/>
            <a:ext cx="1566279" cy="22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Grass&lt;/strong&gt; vector background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76" y="0"/>
            <a:ext cx="127331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8489" y="1884783"/>
            <a:ext cx="4879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next day Lilly went out to find Kate so that they could play again. But Kate was no where to be found.</a:t>
            </a:r>
          </a:p>
        </p:txBody>
      </p:sp>
      <p:pic>
        <p:nvPicPr>
          <p:cNvPr id="4" name="Picture 3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2624">
            <a:off x="8339817" y="4562669"/>
            <a:ext cx="1943877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5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Grass&lt;/strong&gt; vector background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614987" cy="6858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0375" y="2325094"/>
            <a:ext cx="3411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Lilly walked to the swing set and did not see Kate. Kate loved the swing set. Lilly was getting worried about Kate.</a:t>
            </a:r>
          </a:p>
        </p:txBody>
      </p:sp>
      <p:pic>
        <p:nvPicPr>
          <p:cNvPr id="5" name="Picture 4" descr="아이들은 놀이 착 해 놀이터 - Pixabay의 무료 벡터 그래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45" flipH="1">
            <a:off x="-1502227" y="-1143629"/>
            <a:ext cx="6130212" cy="11379656"/>
          </a:xfrm>
          <a:prstGeom prst="rect">
            <a:avLst/>
          </a:prstGeom>
        </p:spPr>
      </p:pic>
      <p:pic>
        <p:nvPicPr>
          <p:cNvPr id="6" name="Picture 5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6185">
            <a:off x="3735223" y="3115210"/>
            <a:ext cx="654280" cy="6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Grass&lt;/strong&gt; vector background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76" y="0"/>
            <a:ext cx="1273317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6735" y="1483567"/>
            <a:ext cx="3327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Lilly went to the tree where Kate lived to see if she was at home. </a:t>
            </a:r>
          </a:p>
        </p:txBody>
      </p:sp>
      <p:pic>
        <p:nvPicPr>
          <p:cNvPr id="4" name="Picture 3" descr="Season Summer &lt;strong&gt;Tree&lt;/strong&gt;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18" y="335903"/>
            <a:ext cx="4901682" cy="6606073"/>
          </a:xfrm>
          <a:prstGeom prst="rect">
            <a:avLst/>
          </a:prstGeom>
        </p:spPr>
      </p:pic>
      <p:pic>
        <p:nvPicPr>
          <p:cNvPr id="5" name="Picture 4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412">
            <a:off x="9241911" y="4878999"/>
            <a:ext cx="350221" cy="3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890" y="4794905"/>
            <a:ext cx="3032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When she got there, she saw something different. There was something hanging from a branch. </a:t>
            </a:r>
          </a:p>
        </p:txBody>
      </p:sp>
      <p:pic>
        <p:nvPicPr>
          <p:cNvPr id="3" name="Picture 2" descr="Season Summer &lt;strong&gt;Tree&lt;/strong&gt;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3" y="-319301"/>
            <a:ext cx="9271519" cy="8698191"/>
          </a:xfrm>
          <a:prstGeom prst="rect">
            <a:avLst/>
          </a:prstGeom>
        </p:spPr>
      </p:pic>
      <p:pic>
        <p:nvPicPr>
          <p:cNvPr id="4" name="Picture 3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4534">
            <a:off x="3539060" y="4821668"/>
            <a:ext cx="344350" cy="330576"/>
          </a:xfrm>
          <a:prstGeom prst="rect">
            <a:avLst/>
          </a:prstGeom>
        </p:spPr>
      </p:pic>
      <p:pic>
        <p:nvPicPr>
          <p:cNvPr id="5" name="Picture 4" descr="Free illustration: Pupa, Butterfly, Stage, Nature - Free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t="32475"/>
          <a:stretch/>
        </p:blipFill>
        <p:spPr>
          <a:xfrm>
            <a:off x="2739441" y="3946848"/>
            <a:ext cx="229461" cy="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48" y="646121"/>
            <a:ext cx="2845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It started to move so Lilly stepped back. Then out flew a beautiful butterfly. Lilly waited a minute then realized it was her friend Kate!</a:t>
            </a:r>
          </a:p>
        </p:txBody>
      </p:sp>
      <p:pic>
        <p:nvPicPr>
          <p:cNvPr id="3" name="Picture 2" descr="Season Summer &lt;strong&gt;Tree&lt;/strong&gt;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3" y="-67374"/>
            <a:ext cx="9271519" cy="8698191"/>
          </a:xfrm>
          <a:prstGeom prst="rect">
            <a:avLst/>
          </a:prstGeom>
        </p:spPr>
      </p:pic>
      <p:pic>
        <p:nvPicPr>
          <p:cNvPr id="4" name="Picture 3" descr="Free illustration: Pupa, Butterfly, Stage, Nature - Free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t="32475"/>
          <a:stretch/>
        </p:blipFill>
        <p:spPr>
          <a:xfrm>
            <a:off x="5801358" y="4197429"/>
            <a:ext cx="229461" cy="372971"/>
          </a:xfrm>
          <a:prstGeom prst="rect">
            <a:avLst/>
          </a:prstGeom>
        </p:spPr>
      </p:pic>
      <p:pic>
        <p:nvPicPr>
          <p:cNvPr id="5" name="Picture 4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4534">
            <a:off x="6328913" y="4915610"/>
            <a:ext cx="344350" cy="330576"/>
          </a:xfrm>
          <a:prstGeom prst="rect">
            <a:avLst/>
          </a:prstGeom>
        </p:spPr>
      </p:pic>
      <p:pic>
        <p:nvPicPr>
          <p:cNvPr id="6" name="Picture 5" descr="เทียนหยด | สาระ ความรู้ ข่าวสาร ความบันเทิง ของชาว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912" flipH="1">
            <a:off x="4712392" y="4493323"/>
            <a:ext cx="1040516" cy="9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Grass&lt;/strong&gt; vector background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76" y="0"/>
            <a:ext cx="12733176" cy="6858000"/>
          </a:xfrm>
          <a:prstGeom prst="rect">
            <a:avLst/>
          </a:prstGeom>
        </p:spPr>
      </p:pic>
      <p:pic>
        <p:nvPicPr>
          <p:cNvPr id="3" name="Picture 2" descr="&lt;strong&gt;Ladybug&lt;/strong&gt; Insect Animal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53">
            <a:off x="3096013" y="4646644"/>
            <a:ext cx="1943877" cy="1866122"/>
          </a:xfrm>
          <a:prstGeom prst="rect">
            <a:avLst/>
          </a:prstGeom>
        </p:spPr>
      </p:pic>
      <p:pic>
        <p:nvPicPr>
          <p:cNvPr id="4" name="Picture 3" descr="เทียนหยด | สาระ ความรู้ ข่าวสาร ความบันเทิง ของชาว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1282" y="1249609"/>
            <a:ext cx="2870718" cy="2300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0662" y="1707502"/>
            <a:ext cx="3993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Kate had come out of her cocoon. Now she had beautiful wing and could fly in the sky. Lilly was happy to see her friend again.</a:t>
            </a:r>
          </a:p>
        </p:txBody>
      </p:sp>
    </p:spTree>
    <p:extLst>
      <p:ext uri="{BB962C8B-B14F-4D97-AF65-F5344CB8AC3E}">
        <p14:creationId xmlns:p14="http://schemas.microsoft.com/office/powerpoint/2010/main" val="213873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198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Cason.Burk</dc:creator>
  <cp:lastModifiedBy>Cason Burk</cp:lastModifiedBy>
  <cp:revision>6</cp:revision>
  <dcterms:created xsi:type="dcterms:W3CDTF">2020-11-18T16:14:47Z</dcterms:created>
  <dcterms:modified xsi:type="dcterms:W3CDTF">2020-11-18T17:54:39Z</dcterms:modified>
</cp:coreProperties>
</file>