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63" r:id="rId6"/>
    <p:sldId id="265" r:id="rId7"/>
    <p:sldId id="258" r:id="rId8"/>
    <p:sldId id="267" r:id="rId9"/>
    <p:sldId id="268" r:id="rId10"/>
    <p:sldId id="259" r:id="rId11"/>
    <p:sldId id="269" r:id="rId12"/>
    <p:sldId id="266" r:id="rId13"/>
    <p:sldId id="260" r:id="rId14"/>
    <p:sldId id="264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49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9A6B0-F67D-41E1-A1D8-9E293306A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A2581C-CFFE-491A-B56F-23DE6F515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8062D-F322-459C-9443-822FE7AB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7C50-1A79-4B16-A87B-45E16B1B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AABF9-BD4B-424B-B9D5-17A641D69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2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0EDE8-C80D-4A95-BC97-E0D938E46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787F4-3601-454F-92DE-2F3798023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469E7-9DD2-4148-B561-D81DBE62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E4A49-5007-4175-A552-FB2EE06B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FF6F7-7EB5-4D7D-98C1-2A43D978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2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EE1ED6-E6C9-4FE9-9E6F-10570E0330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E2AC5-0B7A-47F0-A163-17A6CDF0F2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756C2-9362-43FE-A27E-CE69812A2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D4357-3078-45DD-A952-4C55B04B1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4C095-78AB-4F24-82A4-EB8D23DA6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20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B8F35-3232-4257-BBCE-4444BBA4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CB35E-D541-4835-A787-4A02C0D1B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535BE-A7FD-40CA-98AA-26DFB57AB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AF937-9F83-4BE6-91E9-48719B0A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3E562-7F4C-4FE7-9FCC-7850EC49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67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A8C17-F76E-4880-8D46-E81351595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3796B-5902-4944-9A54-5785681EE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E3EB0-79B4-4E09-8BA6-A050F9F82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56745-A9DB-4397-B1D1-BD3FBCB1F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C6E73-730A-4F70-9CBE-C7A0C81E9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83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E17ED-995D-4436-9DEA-30349AD18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9B3FD-080B-4C72-8863-3A25176607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663AEB-8032-407A-AB5E-31ECC5FF9C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82E932-3DAF-41E2-8155-22DA2AB84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D0E48-793A-47DB-8FF4-C437E4806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68318-3824-4DF0-BACC-5631F8CE8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22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71D07-8588-4DF5-9062-41C5C33A5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3F80A-CBA9-4030-93EB-3EEB5907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66DD7A-0898-4C2C-9D0C-B6B464849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579EA1-3E8C-43F7-8D09-65DBB2EB7F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C2526F-D6AA-4945-BA06-F0D97391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270B3D-D708-42FE-BA67-C141D667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E31C46-E6F0-4F9B-A564-D77DB171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8E2674-023E-4D3C-9769-F05CBC134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1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FE967-8B62-431D-99E0-397B4721E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9D98CD-77E2-4AF9-99E7-4C2CA7F8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6FAE1-B498-45F0-8FBF-49A7B353B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A0F6E3-EC56-4367-AAAA-FA2ECA0D3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006255-1FE3-41DB-BB44-FDE1326F5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6032E4-32F9-4C42-B0B9-A2C6BFD06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6B8CF-B24F-4BB9-9A61-4C86B04F1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8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8FBAF-5ABD-4C6A-B737-1206E1842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C0C04-D8F2-4373-B633-B1168F2CA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AB0FE8-576D-4909-BFA6-D8021597A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65680F-72A6-45B7-83A6-BB9CB52F0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85ADE-2621-4169-ABD5-F6E998C1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D71D43-AE09-4855-AF08-1CDDE79B8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115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B34AF-8852-4D0D-AB18-84EB92D23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6425B-1125-41B8-A8E0-E35C22D20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27B4E-46CC-4F8A-AE58-B1F14DEBCA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6B0B2-8FBB-4C06-97AE-A40B559A5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0BACD-2372-492A-B426-5E8166F37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F395F-63EC-4CF3-BC2B-C221EFA3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6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CF770F-4872-418C-934C-1AB02E6AE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81D86-C67D-43C6-8FD6-92713101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3AAA69-6E35-46D3-95E6-A44CD823C5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0DB78-B13A-4533-8D81-E2580952DE09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0D792-1167-4505-85A8-9D5EBCF1AB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85460-0E4D-42DB-A254-097D465762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256CC-1E2B-417A-9925-00C9144F2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224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lipart.org/detail/178827/ladybug-by-ziggystar-1788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hyperlink" Target="https://pixabay.com/en/ant-icon-logo-bee-bug-1611374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openclipart.org/detail/178827/ladybug-by-ziggystar-178827" TargetMode="External"/><Relationship Id="rId7" Type="http://schemas.openxmlformats.org/officeDocument/2006/relationships/hyperlink" Target="https://www.goodfreephotos.com/vector-images/butterfly-vector-art.png.php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slide" Target="slide15.xml"/><Relationship Id="rId5" Type="http://schemas.openxmlformats.org/officeDocument/2006/relationships/hyperlink" Target="http://www.pngall.com/cricket-insect-png/download/22531" TargetMode="External"/><Relationship Id="rId10" Type="http://schemas.openxmlformats.org/officeDocument/2006/relationships/slide" Target="slide14.xml"/><Relationship Id="rId4" Type="http://schemas.openxmlformats.org/officeDocument/2006/relationships/image" Target="../media/image4.png"/><Relationship Id="rId9" Type="http://schemas.openxmlformats.org/officeDocument/2006/relationships/hyperlink" Target="https://pixabay.com/en/ant-icon-logo-bee-bug-1611374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5" Type="http://schemas.openxmlformats.org/officeDocument/2006/relationships/slide" Target="slide6.xml"/><Relationship Id="rId4" Type="http://schemas.openxmlformats.org/officeDocument/2006/relationships/hyperlink" Target="http://www.pngall.com/cricket-insect-png/download/2253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dfreephotos.com/vector-images/butterfly-vector-art.png.php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&#10;&#10;Description automatically generated">
            <a:extLst>
              <a:ext uri="{FF2B5EF4-FFF2-40B4-BE49-F238E27FC236}">
                <a16:creationId xmlns:a16="http://schemas.microsoft.com/office/drawing/2014/main" id="{FBD3E5FB-B55A-4C2C-93FB-D8BF0225EAD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300421" y="2286180"/>
            <a:ext cx="2185979" cy="2621805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DBB46DF4-B7D0-44AA-A474-9B802F6E618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375232" y="2286179"/>
            <a:ext cx="2185979" cy="26218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92414FF-7BC1-4B3A-8802-380CD3751151}"/>
              </a:ext>
            </a:extLst>
          </p:cNvPr>
          <p:cNvSpPr txBox="1"/>
          <p:nvPr/>
        </p:nvSpPr>
        <p:spPr>
          <a:xfrm>
            <a:off x="1603332" y="65135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How many lady bugs do you see?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774883C-1710-495C-BF9D-D75550F50D8B}"/>
              </a:ext>
            </a:extLst>
          </p:cNvPr>
          <p:cNvSpPr txBox="1"/>
          <p:nvPr/>
        </p:nvSpPr>
        <p:spPr>
          <a:xfrm>
            <a:off x="8612605" y="2397466"/>
            <a:ext cx="14780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  <a:hlinkClick r:id="rId4" action="ppaction://hlinksldjump"/>
              </a:rPr>
              <a:t>= 4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778240" y="4005079"/>
            <a:ext cx="15046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  <a:hlinkClick r:id="rId5" action="ppaction://hlinksldjump"/>
              </a:rPr>
              <a:t>= 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92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80576A-F716-4F90-86A6-010D5644FE25}"/>
              </a:ext>
            </a:extLst>
          </p:cNvPr>
          <p:cNvSpPr txBox="1"/>
          <p:nvPr/>
        </p:nvSpPr>
        <p:spPr>
          <a:xfrm>
            <a:off x="1704975" y="600075"/>
            <a:ext cx="8829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How many ants do you see?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9E9B5D-65BC-4210-AA09-49161ADA484C}"/>
              </a:ext>
            </a:extLst>
          </p:cNvPr>
          <p:cNvSpPr txBox="1"/>
          <p:nvPr/>
        </p:nvSpPr>
        <p:spPr>
          <a:xfrm>
            <a:off x="9636633" y="3740762"/>
            <a:ext cx="20097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  <a:hlinkClick r:id="rId2" action="ppaction://hlinksldjump"/>
              </a:rPr>
              <a:t>= 20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1D9A3C22-AFDA-4A94-B95C-0BF2B3FC54F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2101945" y="2208725"/>
            <a:ext cx="965195" cy="609825"/>
          </a:xfrm>
          <a:prstGeom prst="rect">
            <a:avLst/>
          </a:prstGeom>
        </p:spPr>
      </p:pic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0F84F9B2-A876-454D-A4DB-34909ED0F31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2624548" y="2999981"/>
            <a:ext cx="965195" cy="609825"/>
          </a:xfrm>
          <a:prstGeom prst="rect">
            <a:avLst/>
          </a:prstGeom>
        </p:spPr>
      </p:pic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1560792E-24AE-4694-A98E-17DDE2ABF5B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3864284" y="2999983"/>
            <a:ext cx="965195" cy="609825"/>
          </a:xfrm>
          <a:prstGeom prst="rect">
            <a:avLst/>
          </a:prstGeom>
        </p:spPr>
      </p:pic>
      <p:pic>
        <p:nvPicPr>
          <p:cNvPr id="11" name="Picture 10" descr="A picture containing shape&#10;&#10;Description automatically generated">
            <a:extLst>
              <a:ext uri="{FF2B5EF4-FFF2-40B4-BE49-F238E27FC236}">
                <a16:creationId xmlns:a16="http://schemas.microsoft.com/office/drawing/2014/main" id="{392B28A9-BE76-4E44-9C24-D52EAEDC120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6340426" y="2999981"/>
            <a:ext cx="965195" cy="609825"/>
          </a:xfrm>
          <a:prstGeom prst="rect">
            <a:avLst/>
          </a:prstGeom>
        </p:spPr>
      </p:pic>
      <p:pic>
        <p:nvPicPr>
          <p:cNvPr id="13" name="Picture 12" descr="A picture containing shape&#10;&#10;Description automatically generated">
            <a:extLst>
              <a:ext uri="{FF2B5EF4-FFF2-40B4-BE49-F238E27FC236}">
                <a16:creationId xmlns:a16="http://schemas.microsoft.com/office/drawing/2014/main" id="{2A48386F-A50D-447B-9D89-1383A3DF89F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3381687" y="2213909"/>
            <a:ext cx="965195" cy="609825"/>
          </a:xfrm>
          <a:prstGeom prst="rect">
            <a:avLst/>
          </a:prstGeom>
        </p:spPr>
      </p:pic>
      <p:pic>
        <p:nvPicPr>
          <p:cNvPr id="15" name="Picture 14" descr="A picture containing shape&#10;&#10;Description automatically generated">
            <a:extLst>
              <a:ext uri="{FF2B5EF4-FFF2-40B4-BE49-F238E27FC236}">
                <a16:creationId xmlns:a16="http://schemas.microsoft.com/office/drawing/2014/main" id="{FC81BE25-8847-45C3-9E21-AAC7347F31CE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5100690" y="2999982"/>
            <a:ext cx="965195" cy="609825"/>
          </a:xfrm>
          <a:prstGeom prst="rect">
            <a:avLst/>
          </a:prstGeom>
        </p:spPr>
      </p:pic>
      <p:pic>
        <p:nvPicPr>
          <p:cNvPr id="17" name="Picture 16" descr="A picture containing shape&#10;&#10;Description automatically generated">
            <a:extLst>
              <a:ext uri="{FF2B5EF4-FFF2-40B4-BE49-F238E27FC236}">
                <a16:creationId xmlns:a16="http://schemas.microsoft.com/office/drawing/2014/main" id="{A824F664-E73F-47B7-A73F-A5C9E24E6F7B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4661429" y="2213909"/>
            <a:ext cx="965195" cy="609825"/>
          </a:xfrm>
          <a:prstGeom prst="rect">
            <a:avLst/>
          </a:prstGeom>
        </p:spPr>
      </p:pic>
      <p:pic>
        <p:nvPicPr>
          <p:cNvPr id="19" name="Picture 18" descr="A picture containing shape&#10;&#10;Description automatically generated">
            <a:extLst>
              <a:ext uri="{FF2B5EF4-FFF2-40B4-BE49-F238E27FC236}">
                <a16:creationId xmlns:a16="http://schemas.microsoft.com/office/drawing/2014/main" id="{571EC868-2E35-4526-846B-1B9C65C1BF1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5941171" y="2213910"/>
            <a:ext cx="965195" cy="609825"/>
          </a:xfrm>
          <a:prstGeom prst="rect">
            <a:avLst/>
          </a:prstGeom>
        </p:spPr>
      </p:pic>
      <p:pic>
        <p:nvPicPr>
          <p:cNvPr id="21" name="Picture 20" descr="A picture containing shape&#10;&#10;Description automatically generated">
            <a:extLst>
              <a:ext uri="{FF2B5EF4-FFF2-40B4-BE49-F238E27FC236}">
                <a16:creationId xmlns:a16="http://schemas.microsoft.com/office/drawing/2014/main" id="{4ED02180-A850-4821-B322-C569104439B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7220913" y="2213910"/>
            <a:ext cx="965195" cy="609825"/>
          </a:xfrm>
          <a:prstGeom prst="rect">
            <a:avLst/>
          </a:prstGeom>
        </p:spPr>
      </p:pic>
      <p:pic>
        <p:nvPicPr>
          <p:cNvPr id="23" name="Picture 22" descr="A picture containing shape&#10;&#10;Description automatically generated">
            <a:extLst>
              <a:ext uri="{FF2B5EF4-FFF2-40B4-BE49-F238E27FC236}">
                <a16:creationId xmlns:a16="http://schemas.microsoft.com/office/drawing/2014/main" id="{495AC272-F909-4CD1-82AE-B44A81BF195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7576832" y="2999980"/>
            <a:ext cx="965195" cy="609825"/>
          </a:xfrm>
          <a:prstGeom prst="rect">
            <a:avLst/>
          </a:prstGeom>
        </p:spPr>
      </p:pic>
      <p:pic>
        <p:nvPicPr>
          <p:cNvPr id="25" name="Picture 24" descr="A picture containing shape&#10;&#10;Description automatically generated">
            <a:extLst>
              <a:ext uri="{FF2B5EF4-FFF2-40B4-BE49-F238E27FC236}">
                <a16:creationId xmlns:a16="http://schemas.microsoft.com/office/drawing/2014/main" id="{B1AAE881-5792-460C-973C-4C5165C64990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2159092" y="3791237"/>
            <a:ext cx="965195" cy="609825"/>
          </a:xfrm>
          <a:prstGeom prst="rect">
            <a:avLst/>
          </a:prstGeom>
        </p:spPr>
      </p:pic>
      <p:pic>
        <p:nvPicPr>
          <p:cNvPr id="27" name="Picture 26" descr="A picture containing shape&#10;&#10;Description automatically generated">
            <a:extLst>
              <a:ext uri="{FF2B5EF4-FFF2-40B4-BE49-F238E27FC236}">
                <a16:creationId xmlns:a16="http://schemas.microsoft.com/office/drawing/2014/main" id="{395531CE-8F74-4746-BBAB-241415BF0D09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3383122" y="3791431"/>
            <a:ext cx="965195" cy="609825"/>
          </a:xfrm>
          <a:prstGeom prst="rect">
            <a:avLst/>
          </a:prstGeom>
        </p:spPr>
      </p:pic>
      <p:pic>
        <p:nvPicPr>
          <p:cNvPr id="29" name="Picture 28" descr="A picture containing shape&#10;&#10;Description automatically generated">
            <a:extLst>
              <a:ext uri="{FF2B5EF4-FFF2-40B4-BE49-F238E27FC236}">
                <a16:creationId xmlns:a16="http://schemas.microsoft.com/office/drawing/2014/main" id="{3095EAB3-4FBA-47D5-8DA7-731D521EB1C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4661428" y="3786049"/>
            <a:ext cx="965195" cy="609825"/>
          </a:xfrm>
          <a:prstGeom prst="rect">
            <a:avLst/>
          </a:prstGeom>
        </p:spPr>
      </p:pic>
      <p:pic>
        <p:nvPicPr>
          <p:cNvPr id="31" name="Picture 30" descr="A picture containing shape&#10;&#10;Description automatically generated">
            <a:extLst>
              <a:ext uri="{FF2B5EF4-FFF2-40B4-BE49-F238E27FC236}">
                <a16:creationId xmlns:a16="http://schemas.microsoft.com/office/drawing/2014/main" id="{041DF78B-650A-4FC4-A593-63E455F1CD44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5941170" y="3786049"/>
            <a:ext cx="965195" cy="609825"/>
          </a:xfrm>
          <a:prstGeom prst="rect">
            <a:avLst/>
          </a:prstGeom>
        </p:spPr>
      </p:pic>
      <p:pic>
        <p:nvPicPr>
          <p:cNvPr id="33" name="Picture 32" descr="A picture containing shape&#10;&#10;Description automatically generated">
            <a:extLst>
              <a:ext uri="{FF2B5EF4-FFF2-40B4-BE49-F238E27FC236}">
                <a16:creationId xmlns:a16="http://schemas.microsoft.com/office/drawing/2014/main" id="{B02BB93C-635D-46A8-B2F2-0869B496E1D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7219931" y="3786050"/>
            <a:ext cx="965195" cy="609825"/>
          </a:xfrm>
          <a:prstGeom prst="rect">
            <a:avLst/>
          </a:prstGeom>
        </p:spPr>
      </p:pic>
      <p:pic>
        <p:nvPicPr>
          <p:cNvPr id="35" name="Picture 34" descr="A picture containing shape&#10;&#10;Description automatically generated">
            <a:extLst>
              <a:ext uri="{FF2B5EF4-FFF2-40B4-BE49-F238E27FC236}">
                <a16:creationId xmlns:a16="http://schemas.microsoft.com/office/drawing/2014/main" id="{C0157065-386F-403D-9146-E9338ACC342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2584542" y="4582493"/>
            <a:ext cx="965195" cy="609825"/>
          </a:xfrm>
          <a:prstGeom prst="rect">
            <a:avLst/>
          </a:prstGeom>
        </p:spPr>
      </p:pic>
      <p:pic>
        <p:nvPicPr>
          <p:cNvPr id="37" name="Picture 36" descr="A picture containing shape&#10;&#10;Description automatically generated">
            <a:extLst>
              <a:ext uri="{FF2B5EF4-FFF2-40B4-BE49-F238E27FC236}">
                <a16:creationId xmlns:a16="http://schemas.microsoft.com/office/drawing/2014/main" id="{8D1A6CEC-364B-4D3D-9F03-7FAC7EC0FDB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3864284" y="4599163"/>
            <a:ext cx="965195" cy="609825"/>
          </a:xfrm>
          <a:prstGeom prst="rect">
            <a:avLst/>
          </a:prstGeom>
        </p:spPr>
      </p:pic>
      <p:pic>
        <p:nvPicPr>
          <p:cNvPr id="39" name="Picture 38" descr="A picture containing shape&#10;&#10;Description automatically generated">
            <a:extLst>
              <a:ext uri="{FF2B5EF4-FFF2-40B4-BE49-F238E27FC236}">
                <a16:creationId xmlns:a16="http://schemas.microsoft.com/office/drawing/2014/main" id="{28E192B0-64D5-49E7-961C-D2627428E46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5100689" y="4599163"/>
            <a:ext cx="965195" cy="609825"/>
          </a:xfrm>
          <a:prstGeom prst="rect">
            <a:avLst/>
          </a:prstGeom>
        </p:spPr>
      </p:pic>
      <p:pic>
        <p:nvPicPr>
          <p:cNvPr id="41" name="Picture 40" descr="A picture containing shape&#10;&#10;Description automatically generated">
            <a:extLst>
              <a:ext uri="{FF2B5EF4-FFF2-40B4-BE49-F238E27FC236}">
                <a16:creationId xmlns:a16="http://schemas.microsoft.com/office/drawing/2014/main" id="{6172B81A-BC59-43EC-84E7-2D2BCCBFA85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6337094" y="4599163"/>
            <a:ext cx="965195" cy="609825"/>
          </a:xfrm>
          <a:prstGeom prst="rect">
            <a:avLst/>
          </a:prstGeom>
        </p:spPr>
      </p:pic>
      <p:pic>
        <p:nvPicPr>
          <p:cNvPr id="43" name="Picture 42" descr="A picture containing shape&#10;&#10;Description automatically generated">
            <a:extLst>
              <a:ext uri="{FF2B5EF4-FFF2-40B4-BE49-F238E27FC236}">
                <a16:creationId xmlns:a16="http://schemas.microsoft.com/office/drawing/2014/main" id="{AA08E9EF-EF7F-4A51-8B1F-669CB9FC305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 flipH="1">
            <a:off x="7573499" y="4599163"/>
            <a:ext cx="965195" cy="6098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613713" y="2414953"/>
            <a:ext cx="1965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  <a:hlinkClick r:id="rId5" action="ppaction://hlinksldjump"/>
              </a:rPr>
              <a:t>= 19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12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miley&lt;/strong&gt; 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45" y="861292"/>
            <a:ext cx="5045363" cy="5045363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9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ad&lt;/strong&gt; red emoji | Free SVG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213" y="469462"/>
            <a:ext cx="5041306" cy="5041306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81893" y="5842337"/>
            <a:ext cx="19759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= 20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81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B7327C-4053-4A68-B33B-D0F34FC08437}"/>
              </a:ext>
            </a:extLst>
          </p:cNvPr>
          <p:cNvSpPr txBox="1"/>
          <p:nvPr/>
        </p:nvSpPr>
        <p:spPr>
          <a:xfrm>
            <a:off x="2354893" y="638827"/>
            <a:ext cx="787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How many insects do you see?</a:t>
            </a:r>
          </a:p>
        </p:txBody>
      </p:sp>
      <p:pic>
        <p:nvPicPr>
          <p:cNvPr id="4" name="Picture 3" descr="Shape&#10;&#10;Description automatically generated">
            <a:extLst>
              <a:ext uri="{FF2B5EF4-FFF2-40B4-BE49-F238E27FC236}">
                <a16:creationId xmlns:a16="http://schemas.microsoft.com/office/drawing/2014/main" id="{0D1BD6E2-7808-4FFE-B1B9-5ECC8A3B743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500197" y="2508532"/>
            <a:ext cx="1534914" cy="1840935"/>
          </a:xfrm>
          <a:prstGeom prst="rect">
            <a:avLst/>
          </a:prstGeom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59631F84-9BE6-4B39-80B3-33821FD37A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3181350" y="1752599"/>
            <a:ext cx="1676400" cy="1676400"/>
          </a:xfrm>
          <a:prstGeom prst="rect">
            <a:avLst/>
          </a:prstGeom>
        </p:spPr>
      </p:pic>
      <p:pic>
        <p:nvPicPr>
          <p:cNvPr id="8" name="Picture 7" descr="A close up of a toy&#10;&#10;Description automatically generated">
            <a:extLst>
              <a:ext uri="{FF2B5EF4-FFF2-40B4-BE49-F238E27FC236}">
                <a16:creationId xmlns:a16="http://schemas.microsoft.com/office/drawing/2014/main" id="{0E9A18A4-08CF-4B01-8C17-2759983937B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7"/>
              </a:ext>
            </a:extLst>
          </a:blip>
          <a:stretch>
            <a:fillRect/>
          </a:stretch>
        </p:blipFill>
        <p:spPr>
          <a:xfrm>
            <a:off x="3819134" y="3428999"/>
            <a:ext cx="1616255" cy="1457324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71DB51FC-B616-4943-9D12-9B34F2F8C4D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tretch>
            <a:fillRect/>
          </a:stretch>
        </p:blipFill>
        <p:spPr>
          <a:xfrm flipH="1">
            <a:off x="5590575" y="2819174"/>
            <a:ext cx="965195" cy="60982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01ABCD2-B41D-47EA-8863-666C13637A58}"/>
              </a:ext>
            </a:extLst>
          </p:cNvPr>
          <p:cNvSpPr txBox="1"/>
          <p:nvPr/>
        </p:nvSpPr>
        <p:spPr>
          <a:xfrm>
            <a:off x="8030665" y="3649829"/>
            <a:ext cx="16162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Comic Sans MS" panose="030F0702030302020204" pitchFamily="66" charset="0"/>
                <a:hlinkClick r:id="rId10" action="ppaction://hlinksldjump"/>
              </a:rPr>
              <a:t>= 5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20456" y="2413336"/>
            <a:ext cx="157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  <a:hlinkClick r:id="rId11" action="ppaction://hlinksldjump"/>
              </a:rPr>
              <a:t>= 4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40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miley&lt;/strong&gt; 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45" y="861292"/>
            <a:ext cx="5045363" cy="5045363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7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ad&lt;/strong&gt; red emoji | Free SVG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805" y="522014"/>
            <a:ext cx="5041306" cy="5041306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71078" y="5842337"/>
            <a:ext cx="17867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anose="030F0702030302020204" pitchFamily="66" charset="0"/>
              </a:rPr>
              <a:t>= 5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35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1574" y="2375337"/>
            <a:ext cx="5528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latin typeface="Comic Sans MS" panose="030F0702030302020204" pitchFamily="66" charset="0"/>
              </a:rPr>
              <a:t>The End!</a:t>
            </a:r>
            <a:endParaRPr lang="en-US" sz="96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23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miley&lt;/strong&gt; 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45" y="861292"/>
            <a:ext cx="5045363" cy="5045363"/>
          </a:xfrm>
          <a:prstGeom prst="rect">
            <a:avLst/>
          </a:prstGeom>
        </p:spPr>
      </p:pic>
      <p:sp>
        <p:nvSpPr>
          <p:cNvPr id="4" name="Right Arrow 3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ad&lt;/strong&gt; red emoji | Free SVG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068" y="627117"/>
            <a:ext cx="5041306" cy="5041306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13272" y="5842337"/>
            <a:ext cx="1418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omic Sans MS" panose="030F0702030302020204" pitchFamily="66" charset="0"/>
              </a:rPr>
              <a:t>= 4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99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546A547-5B86-4C4C-A1AA-577B5CC4BEAB}"/>
              </a:ext>
            </a:extLst>
          </p:cNvPr>
          <p:cNvSpPr txBox="1"/>
          <p:nvPr/>
        </p:nvSpPr>
        <p:spPr>
          <a:xfrm>
            <a:off x="1759515" y="480034"/>
            <a:ext cx="8672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How many grasshoppers do you see?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8693C-ABDE-4CD8-99AE-31E6A5F28A19}"/>
              </a:ext>
            </a:extLst>
          </p:cNvPr>
          <p:cNvSpPr txBox="1"/>
          <p:nvPr/>
        </p:nvSpPr>
        <p:spPr>
          <a:xfrm>
            <a:off x="9600128" y="3429000"/>
            <a:ext cx="14573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  <a:hlinkClick r:id="rId2" action="ppaction://hlinksldjump"/>
              </a:rPr>
              <a:t>= 7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08D51E80-0BB1-4F8E-B572-6A37ED683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1504950" y="1752600"/>
            <a:ext cx="1676400" cy="1676400"/>
          </a:xfrm>
          <a:prstGeom prst="rect">
            <a:avLst/>
          </a:prstGeom>
        </p:spPr>
      </p:pic>
      <p:pic>
        <p:nvPicPr>
          <p:cNvPr id="10" name="Picture 9" descr="A picture containing shape&#10;&#10;Description automatically generated">
            <a:extLst>
              <a:ext uri="{FF2B5EF4-FFF2-40B4-BE49-F238E27FC236}">
                <a16:creationId xmlns:a16="http://schemas.microsoft.com/office/drawing/2014/main" id="{A3C2E2E4-3B49-4D42-A6B8-E1394B13A7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058183" y="2809875"/>
            <a:ext cx="1676400" cy="1676400"/>
          </a:xfrm>
          <a:prstGeom prst="rect">
            <a:avLst/>
          </a:prstGeom>
        </p:spPr>
      </p:pic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4FFAAD8F-AEDA-4D7E-86FC-2E0B7E41B2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3181350" y="1752600"/>
            <a:ext cx="1676400" cy="1676400"/>
          </a:xfrm>
          <a:prstGeom prst="rect">
            <a:avLst/>
          </a:prstGeom>
        </p:spPr>
      </p:pic>
      <p:pic>
        <p:nvPicPr>
          <p:cNvPr id="14" name="Picture 13" descr="A picture containing shape&#10;&#10;Description automatically generated">
            <a:extLst>
              <a:ext uri="{FF2B5EF4-FFF2-40B4-BE49-F238E27FC236}">
                <a16:creationId xmlns:a16="http://schemas.microsoft.com/office/drawing/2014/main" id="{CA1589AF-B448-4E2A-A6B9-E6F32FFC6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019550" y="2809875"/>
            <a:ext cx="1676400" cy="1676400"/>
          </a:xfrm>
          <a:prstGeom prst="rect">
            <a:avLst/>
          </a:prstGeom>
        </p:spPr>
      </p:pic>
      <p:pic>
        <p:nvPicPr>
          <p:cNvPr id="16" name="Picture 15" descr="A picture containing shape&#10;&#10;Description automatically generated">
            <a:extLst>
              <a:ext uri="{FF2B5EF4-FFF2-40B4-BE49-F238E27FC236}">
                <a16:creationId xmlns:a16="http://schemas.microsoft.com/office/drawing/2014/main" id="{0F3E8DD9-1AC3-48BA-8225-B2EEDA047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4953000" y="1778109"/>
            <a:ext cx="1676400" cy="1676400"/>
          </a:xfrm>
          <a:prstGeom prst="rect">
            <a:avLst/>
          </a:prstGeom>
        </p:spPr>
      </p:pic>
      <p:pic>
        <p:nvPicPr>
          <p:cNvPr id="18" name="Picture 17" descr="A picture containing shape&#10;&#10;Description automatically generated">
            <a:extLst>
              <a:ext uri="{FF2B5EF4-FFF2-40B4-BE49-F238E27FC236}">
                <a16:creationId xmlns:a16="http://schemas.microsoft.com/office/drawing/2014/main" id="{427B4531-E50D-4F1A-805A-1084214DA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5695950" y="2809875"/>
            <a:ext cx="1676400" cy="1676400"/>
          </a:xfrm>
          <a:prstGeom prst="rect">
            <a:avLst/>
          </a:prstGeom>
        </p:spPr>
      </p:pic>
      <p:pic>
        <p:nvPicPr>
          <p:cNvPr id="20" name="Picture 19" descr="A picture containing shape&#10;&#10;Description automatically generated">
            <a:extLst>
              <a:ext uri="{FF2B5EF4-FFF2-40B4-BE49-F238E27FC236}">
                <a16:creationId xmlns:a16="http://schemas.microsoft.com/office/drawing/2014/main" id="{87409B86-66D9-4825-AEAC-BB451BBB5B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6724650" y="1778109"/>
            <a:ext cx="1676400" cy="1676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568873" y="2105891"/>
            <a:ext cx="152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  <a:hlinkClick r:id="rId5" action="ppaction://hlinksldjump"/>
              </a:rPr>
              <a:t>= 6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8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miley&lt;/strong&gt; 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45" y="861292"/>
            <a:ext cx="5045363" cy="5045363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15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ad&lt;/strong&gt; red emoji | Free SVG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129" y="690180"/>
            <a:ext cx="5041306" cy="5041306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39699" y="5863358"/>
            <a:ext cx="16921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= 7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45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A6F7D2-1D08-434F-ACB3-0F37F10679EA}"/>
              </a:ext>
            </a:extLst>
          </p:cNvPr>
          <p:cNvSpPr txBox="1"/>
          <p:nvPr/>
        </p:nvSpPr>
        <p:spPr>
          <a:xfrm>
            <a:off x="1691014" y="626301"/>
            <a:ext cx="8880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mic Sans MS" panose="030F0702030302020204" pitchFamily="66" charset="0"/>
              </a:rPr>
              <a:t>How many butterflies do you see?</a:t>
            </a:r>
          </a:p>
        </p:txBody>
      </p:sp>
      <p:pic>
        <p:nvPicPr>
          <p:cNvPr id="4" name="Picture 3" descr="A close up of a toy&#10;&#10;Description automatically generated">
            <a:extLst>
              <a:ext uri="{FF2B5EF4-FFF2-40B4-BE49-F238E27FC236}">
                <a16:creationId xmlns:a16="http://schemas.microsoft.com/office/drawing/2014/main" id="{A1E560F1-8758-4A5E-9D5A-54F730936F4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63450" y="1971676"/>
            <a:ext cx="1616255" cy="1457324"/>
          </a:xfrm>
          <a:prstGeom prst="rect">
            <a:avLst/>
          </a:prstGeom>
        </p:spPr>
      </p:pic>
      <p:pic>
        <p:nvPicPr>
          <p:cNvPr id="6" name="Picture 5" descr="A close up of a toy&#10;&#10;Description automatically generated">
            <a:extLst>
              <a:ext uri="{FF2B5EF4-FFF2-40B4-BE49-F238E27FC236}">
                <a16:creationId xmlns:a16="http://schemas.microsoft.com/office/drawing/2014/main" id="{00FB9886-84D6-488A-8846-FFD5C59363E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80231" y="3695702"/>
            <a:ext cx="1616255" cy="1457324"/>
          </a:xfrm>
          <a:prstGeom prst="rect">
            <a:avLst/>
          </a:prstGeom>
        </p:spPr>
      </p:pic>
      <p:pic>
        <p:nvPicPr>
          <p:cNvPr id="8" name="Picture 7" descr="A close up of a toy&#10;&#10;Description automatically generated">
            <a:extLst>
              <a:ext uri="{FF2B5EF4-FFF2-40B4-BE49-F238E27FC236}">
                <a16:creationId xmlns:a16="http://schemas.microsoft.com/office/drawing/2014/main" id="{E01F7D8C-B6BA-4D04-AD01-4E11B42B232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596486" y="1971676"/>
            <a:ext cx="1616255" cy="1457324"/>
          </a:xfrm>
          <a:prstGeom prst="rect">
            <a:avLst/>
          </a:prstGeom>
        </p:spPr>
      </p:pic>
      <p:pic>
        <p:nvPicPr>
          <p:cNvPr id="10" name="Picture 9" descr="A close up of a toy&#10;&#10;Description automatically generated">
            <a:extLst>
              <a:ext uri="{FF2B5EF4-FFF2-40B4-BE49-F238E27FC236}">
                <a16:creationId xmlns:a16="http://schemas.microsoft.com/office/drawing/2014/main" id="{E084ADE5-6C1F-4D8C-A892-20120A5C715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2913267" y="3695701"/>
            <a:ext cx="1616255" cy="1457324"/>
          </a:xfrm>
          <a:prstGeom prst="rect">
            <a:avLst/>
          </a:prstGeom>
        </p:spPr>
      </p:pic>
      <p:pic>
        <p:nvPicPr>
          <p:cNvPr id="12" name="Picture 11" descr="A close up of a toy&#10;&#10;Description automatically generated">
            <a:extLst>
              <a:ext uri="{FF2B5EF4-FFF2-40B4-BE49-F238E27FC236}">
                <a16:creationId xmlns:a16="http://schemas.microsoft.com/office/drawing/2014/main" id="{43DB36AA-626F-4A84-848D-EC980256018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529522" y="1971676"/>
            <a:ext cx="1616255" cy="1457324"/>
          </a:xfrm>
          <a:prstGeom prst="rect">
            <a:avLst/>
          </a:prstGeom>
        </p:spPr>
      </p:pic>
      <p:pic>
        <p:nvPicPr>
          <p:cNvPr id="14" name="Picture 13" descr="A close up of a toy&#10;&#10;Description automatically generated">
            <a:extLst>
              <a:ext uri="{FF2B5EF4-FFF2-40B4-BE49-F238E27FC236}">
                <a16:creationId xmlns:a16="http://schemas.microsoft.com/office/drawing/2014/main" id="{2BA30287-C9E4-4C9A-8786-E05BD7629FA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846303" y="3695701"/>
            <a:ext cx="1616255" cy="1457324"/>
          </a:xfrm>
          <a:prstGeom prst="rect">
            <a:avLst/>
          </a:prstGeom>
        </p:spPr>
      </p:pic>
      <p:pic>
        <p:nvPicPr>
          <p:cNvPr id="16" name="Picture 15" descr="A close up of a toy&#10;&#10;Description automatically generated">
            <a:extLst>
              <a:ext uri="{FF2B5EF4-FFF2-40B4-BE49-F238E27FC236}">
                <a16:creationId xmlns:a16="http://schemas.microsoft.com/office/drawing/2014/main" id="{E0DE2504-3264-413A-B967-C122EE9130C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462558" y="1971676"/>
            <a:ext cx="1616255" cy="1457324"/>
          </a:xfrm>
          <a:prstGeom prst="rect">
            <a:avLst/>
          </a:prstGeom>
        </p:spPr>
      </p:pic>
      <p:pic>
        <p:nvPicPr>
          <p:cNvPr id="18" name="Picture 17" descr="A close up of a toy&#10;&#10;Description automatically generated">
            <a:extLst>
              <a:ext uri="{FF2B5EF4-FFF2-40B4-BE49-F238E27FC236}">
                <a16:creationId xmlns:a16="http://schemas.microsoft.com/office/drawing/2014/main" id="{964F9017-6E27-4EE6-AA9C-3F1E02A9CDB3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779339" y="3695701"/>
            <a:ext cx="1616255" cy="1457324"/>
          </a:xfrm>
          <a:prstGeom prst="rect">
            <a:avLst/>
          </a:prstGeom>
        </p:spPr>
      </p:pic>
      <p:pic>
        <p:nvPicPr>
          <p:cNvPr id="20" name="Picture 19" descr="A close up of a toy&#10;&#10;Description automatically generated">
            <a:extLst>
              <a:ext uri="{FF2B5EF4-FFF2-40B4-BE49-F238E27FC236}">
                <a16:creationId xmlns:a16="http://schemas.microsoft.com/office/drawing/2014/main" id="{1988F1AF-8D51-4EE8-9F01-38FB1AC7B0D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395594" y="1971676"/>
            <a:ext cx="1616255" cy="1457324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7EA7D97-7FF2-43FE-AB10-2D6F2126AB04}"/>
              </a:ext>
            </a:extLst>
          </p:cNvPr>
          <p:cNvSpPr txBox="1"/>
          <p:nvPr/>
        </p:nvSpPr>
        <p:spPr>
          <a:xfrm>
            <a:off x="10328630" y="2996657"/>
            <a:ext cx="19716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  <a:hlinkClick r:id="rId4" action="ppaction://hlinksldjump"/>
              </a:rPr>
              <a:t>= 9</a:t>
            </a:r>
            <a:endParaRPr lang="en-US" sz="6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328630" y="4137362"/>
            <a:ext cx="20490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  <a:hlinkClick r:id="rId5" action="ppaction://hlinksldjump"/>
              </a:rPr>
              <a:t>= 10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miley&lt;/strong&gt; 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6745" y="861292"/>
            <a:ext cx="5045363" cy="5045363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38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&lt;strong&gt;Sad&lt;/strong&gt; red emoji | Free SVG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701" y="616607"/>
            <a:ext cx="5041306" cy="5041306"/>
          </a:xfrm>
          <a:prstGeom prst="rect">
            <a:avLst/>
          </a:prstGeom>
        </p:spPr>
      </p:pic>
      <p:sp>
        <p:nvSpPr>
          <p:cNvPr id="3" name="Right Arrow 2">
            <a:hlinkClick r:id="rId3" action="ppaction://hlinksldjump"/>
          </p:cNvPr>
          <p:cNvSpPr/>
          <p:nvPr/>
        </p:nvSpPr>
        <p:spPr>
          <a:xfrm>
            <a:off x="9680028" y="6127531"/>
            <a:ext cx="2238703" cy="641131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981740" y="5842337"/>
            <a:ext cx="17552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Comic Sans MS" panose="030F0702030302020204" pitchFamily="66" charset="0"/>
              </a:rPr>
              <a:t>= 9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11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69</Words>
  <Application>Microsoft Office PowerPoint</Application>
  <PresentationFormat>Widescreen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Cason Burk</dc:creator>
  <cp:lastModifiedBy>Cason.Burk</cp:lastModifiedBy>
  <cp:revision>12</cp:revision>
  <dcterms:created xsi:type="dcterms:W3CDTF">2020-11-16T17:38:32Z</dcterms:created>
  <dcterms:modified xsi:type="dcterms:W3CDTF">2020-11-16T19:47:47Z</dcterms:modified>
</cp:coreProperties>
</file>