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94618"/>
  </p:normalViewPr>
  <p:slideViewPr>
    <p:cSldViewPr snapToGrid="0" snapToObjects="1">
      <p:cViewPr varScale="1">
        <p:scale>
          <a:sx n="84" d="100"/>
          <a:sy n="84" d="100"/>
        </p:scale>
        <p:origin x="18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71652-4A80-2741-8D72-FAC867BD8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D5159-C7CE-274B-896A-BD5DF8413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3945-E0BC-2740-8E06-301C07B3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2635-F72B-EB40-9963-F0897497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475E5-7ED9-C14E-9A2A-3419ABB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778FE-EBA9-B74D-9D94-131491AD5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3E901-1BB6-BB40-B5C9-D9BB4EBC0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50993-8495-4347-A026-F32DA96D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1133-8A4B-634C-9675-1FBFF416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6B8D-32B6-AB4D-ABA9-27B4605E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5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90A071-F112-2340-9449-E027EF0BC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E790B-EDE4-4C42-8A6F-9CE9DD5DE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22CA9-39E4-9F42-8E89-B8FE3554D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74305-D920-704D-8617-1656EE26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32825-54A4-EA4E-AE4F-2FF3C43F2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6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54519-ABBE-7343-AE94-E1FB944D3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CD480-3830-604C-BA6B-A6559A95E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EBF98-5D58-6E4E-B9A0-31CD67DBD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3DDFD-F3BB-FE41-BC4A-ED1039F1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400DA-667E-B349-85D6-FC41B2E9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00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237EB-F8CE-794D-B99A-2D60CF57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044ED-E033-2946-B0BE-73FF58B7A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25CD7-4C29-7745-8853-48FBB109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ECA64-6817-F64D-9140-1619296E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B009A-9E3E-5449-B248-616BE0A9C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0A327-B722-C94F-ADC8-90F4485B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91BED-7DDE-BC4F-B62C-0B5C99729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8B3F7A-D9A9-8542-9180-181E9A87E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3ED70-1298-ED46-874C-0D08D532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38B9D-83D2-034F-B0AD-D15C03AE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B7068-DA38-B04C-AB85-6814322D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8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2623-1E41-2941-835F-78BC7D7CD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49E2B-7DC6-CD42-96C7-8A3D11F9E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BAD25-F6DF-1A4F-BE66-99515464C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53F5C-A609-A840-97F3-6BCFA3C60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1C295-47E7-8141-AA6A-66AA66F4E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4627F5-B8D9-FD40-A379-A4CBB7C7E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C5CC31-F9F6-F542-96DD-230B3ABA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00002E-65BE-3C42-B965-CDECA53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3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9FAC-27AD-AF49-AD66-FC367E9E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321305-B350-3646-A25D-95F000EB3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BCDC1-B91A-BD4D-8B5F-A364D259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CDBEC3-BADF-9A41-8303-EC6B907EF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2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A6E735-7823-0246-966C-27B7095F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72C497-B7C1-2842-A215-E9845EC2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7764A5-7ABF-684D-964A-067E7B40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5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F782-9144-924B-B044-30CEC893C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B890E-3D61-624B-A876-69673291D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EDC908-AB26-FE46-9006-17C378B64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587-66E1-904E-92C5-1BC116DA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A2851C-C34A-0E41-A816-258EE9B64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191AC5-9E35-D249-A647-6BBA6DA6D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5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87CA2-E9C3-7F4E-8DB3-4A8943FCD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95708B-E4FE-7B47-9B4B-614549E0A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73D88-17ED-D54A-B0C1-352DD5D20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09FFE-3327-3648-A1E6-77FFCC52A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FD3B-15BD-E24F-B744-41C065036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EB3A6-F259-5149-A9E6-DEAC33670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2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90B49-8B37-BC4F-9ACA-A9EF59CAC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B9198-3747-D547-A5A2-CF7AD80FF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DF86E-99CA-104A-B873-C61CB3D06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1DF2-EEEB-D941-AAC2-4628E940AD57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A02D0-D930-B241-933A-2E7277EFA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5AAFC-8C86-B044-BE12-2099708B0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EB277-6C9C-AC4A-A309-3A81BBE42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3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4.xml"/><Relationship Id="rId18" Type="http://schemas.openxmlformats.org/officeDocument/2006/relationships/slide" Target="slide15.xml"/><Relationship Id="rId3" Type="http://schemas.openxmlformats.org/officeDocument/2006/relationships/slide" Target="slide12.xml"/><Relationship Id="rId21" Type="http://schemas.openxmlformats.org/officeDocument/2006/relationships/slide" Target="slide6.xml"/><Relationship Id="rId7" Type="http://schemas.openxmlformats.org/officeDocument/2006/relationships/slide" Target="slide8.xml"/><Relationship Id="rId12" Type="http://schemas.openxmlformats.org/officeDocument/2006/relationships/slide" Target="slide9.xml"/><Relationship Id="rId17" Type="http://schemas.openxmlformats.org/officeDocument/2006/relationships/slide" Target="slide10.xml"/><Relationship Id="rId25" Type="http://schemas.openxmlformats.org/officeDocument/2006/relationships/slide" Target="slide26.xml"/><Relationship Id="rId2" Type="http://schemas.openxmlformats.org/officeDocument/2006/relationships/slide" Target="slide7.xml"/><Relationship Id="rId16" Type="http://schemas.openxmlformats.org/officeDocument/2006/relationships/slide" Target="slide5.xml"/><Relationship Id="rId20" Type="http://schemas.openxmlformats.org/officeDocument/2006/relationships/slide" Target="slide2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4.xml"/><Relationship Id="rId24" Type="http://schemas.openxmlformats.org/officeDocument/2006/relationships/slide" Target="slide21.xml"/><Relationship Id="rId5" Type="http://schemas.openxmlformats.org/officeDocument/2006/relationships/slide" Target="slide22.xml"/><Relationship Id="rId15" Type="http://schemas.openxmlformats.org/officeDocument/2006/relationships/slide" Target="slide24.xml"/><Relationship Id="rId23" Type="http://schemas.openxmlformats.org/officeDocument/2006/relationships/slide" Target="slide16.xml"/><Relationship Id="rId10" Type="http://schemas.openxmlformats.org/officeDocument/2006/relationships/slide" Target="slide23.xml"/><Relationship Id="rId19" Type="http://schemas.openxmlformats.org/officeDocument/2006/relationships/slide" Target="slide20.xml"/><Relationship Id="rId4" Type="http://schemas.openxmlformats.org/officeDocument/2006/relationships/slide" Target="slide17.xml"/><Relationship Id="rId9" Type="http://schemas.openxmlformats.org/officeDocument/2006/relationships/slide" Target="slide18.xml"/><Relationship Id="rId14" Type="http://schemas.openxmlformats.org/officeDocument/2006/relationships/slide" Target="slide19.xml"/><Relationship Id="rId22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B34B7-5882-634C-90A0-55FB43D8E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105DC-D2DB-5544-88CE-BB9BF9A26C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A90A6D-A1BA-E54D-9D2C-CE1051051E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6975"/>
              </p:ext>
            </p:extLst>
          </p:nvPr>
        </p:nvGraphicFramePr>
        <p:xfrm>
          <a:off x="0" y="0"/>
          <a:ext cx="12192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04799354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83942567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55607927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2689294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868280763"/>
                    </a:ext>
                  </a:extLst>
                </a:gridCol>
              </a:tblGrid>
              <a:tr h="16075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Addition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Division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Converting </a:t>
                      </a:r>
                      <a:b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</a:br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Fractions to </a:t>
                      </a:r>
                      <a:b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</a:br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Decimals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Multiplication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Ink Free" panose="03080402000500000000" pitchFamily="66" charset="0"/>
                          <a:ea typeface="STCaiyun" panose="02010800040101010101" pitchFamily="2" charset="-122"/>
                        </a:rPr>
                        <a:t>Subtraction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4831854"/>
                  </a:ext>
                </a:extLst>
              </a:tr>
              <a:tr h="1071732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" action="ppaction://hlinkshowjump?jump=nextslide"/>
                        </a:rPr>
                        <a:t>$200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" action="ppaction://hlinksldjump"/>
                        </a:rPr>
                        <a:t>$200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3" action="ppaction://hlinksldjump"/>
                        </a:rPr>
                        <a:t>$200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4" action="ppaction://hlinksldjump"/>
                        </a:rPr>
                        <a:t>$200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5" action="ppaction://hlinksldjump"/>
                        </a:rPr>
                        <a:t>$200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101071"/>
                  </a:ext>
                </a:extLst>
              </a:tr>
              <a:tr h="104466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6" action="ppaction://hlinksldjump"/>
                        </a:rPr>
                        <a:t>$400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7" action="ppaction://hlinksldjump"/>
                        </a:rPr>
                        <a:t>$400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8" action="ppaction://hlinksldjump"/>
                        </a:rPr>
                        <a:t>$400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9" action="ppaction://hlinksldjump"/>
                        </a:rPr>
                        <a:t>$400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0" action="ppaction://hlinksldjump"/>
                        </a:rPr>
                        <a:t>$400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9762985"/>
                  </a:ext>
                </a:extLst>
              </a:tr>
              <a:tr h="104466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1" action="ppaction://hlinksldjump"/>
                        </a:rPr>
                        <a:t>$600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2" action="ppaction://hlinksldjump"/>
                        </a:rPr>
                        <a:t>$600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3" action="ppaction://hlinksldjump"/>
                        </a:rPr>
                        <a:t>$600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4" action="ppaction://hlinksldjump"/>
                        </a:rPr>
                        <a:t>$600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5" action="ppaction://hlinksldjump"/>
                        </a:rPr>
                        <a:t>$600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11217"/>
                  </a:ext>
                </a:extLst>
              </a:tr>
              <a:tr h="104466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6" action="ppaction://hlinksldjump"/>
                        </a:rPr>
                        <a:t>$800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7" action="ppaction://hlinksldjump"/>
                        </a:rPr>
                        <a:t>$800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8" action="ppaction://hlinksldjump"/>
                        </a:rPr>
                        <a:t>$800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19" action="ppaction://hlinksldjump"/>
                        </a:rPr>
                        <a:t>$800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0" action="ppaction://hlinksldjump"/>
                        </a:rPr>
                        <a:t>$800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7359332"/>
                  </a:ext>
                </a:extLst>
              </a:tr>
              <a:tr h="104466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1" action="ppaction://hlinksldjump"/>
                        </a:rPr>
                        <a:t>$1000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2" action="ppaction://hlinksldjump"/>
                        </a:rPr>
                        <a:t>$1000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3" action="ppaction://hlinksldjump"/>
                        </a:rPr>
                        <a:t>$1000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4" action="ppaction://hlinksldjump"/>
                        </a:rPr>
                        <a:t>$1000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latin typeface="Ink Free" panose="03080402000500000000" pitchFamily="66" charset="0"/>
                          <a:ea typeface="STCaiyun" panose="02010800040101010101" pitchFamily="2" charset="-122"/>
                          <a:hlinkClick r:id="rId25" action="ppaction://hlinksldjump"/>
                        </a:rPr>
                        <a:t>$1000</a:t>
                      </a:r>
                      <a:endParaRPr lang="en-US" sz="4000" dirty="0">
                        <a:latin typeface="Ink Free" panose="03080402000500000000" pitchFamily="66" charset="0"/>
                        <a:ea typeface="STCaiyun" panose="02010800040101010101" pitchFamily="2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396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08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Division $400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243  ÷ 9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982FE0-BCE1-3044-AB26-5D9200B95E6A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6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Division $500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782  ÷ 2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391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C1C0DE-CD23-C047-89C3-8734A31C0285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70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Ink Free" panose="03080402000500000000" pitchFamily="66" charset="0"/>
              </a:rPr>
              <a:t>Converting Fractions to Decimals $100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3/10 + 4/100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34/100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D63E1-4443-3240-B614-82E0735D8889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10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Ink Free" panose="03080402000500000000" pitchFamily="66" charset="0"/>
              </a:rPr>
              <a:t>Converting Fractions to Decimals $200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4/10 + 57/100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97/100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589CF-D82D-CF4B-B2ED-73146778BD5C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7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Ink Free" panose="03080402000500000000" pitchFamily="66" charset="0"/>
              </a:rPr>
              <a:t>Converting Fractions to Decimals $300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Ink Free" panose="03080402000500000000" pitchFamily="66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2/10 + 64/100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84/100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37417F-9CDB-454A-B4A3-844DA94BA387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9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Ink Free" panose="03080402000500000000" pitchFamily="66" charset="0"/>
              </a:rPr>
              <a:t>Converting Fractions to Decimals $400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1/10 + 76/100 = 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86/100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8B8DA0-EFFF-6B4E-A5DD-D9CA137F203D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61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Ink Free" panose="03080402000500000000" pitchFamily="66" charset="0"/>
              </a:rPr>
              <a:t>Converting Fractions to Decimals $500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5/10 + 49/100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99/100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A99DC2-5A4A-8E41-915C-8EE493456B2D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8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Multiplication $100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72 x 59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4,248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DE48DD-7ABB-6247-857D-77F377DF9B9D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8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Multiplication $200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427 x 9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3,843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EFA4D4-FA01-8B43-94BD-1785EF8CE192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0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Multiplication $300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50 x 97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4,850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5EC39B-F695-E54A-BCDE-4632A3D0BE69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58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Addition $100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494 + 6902 + 95 + 744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8,235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0737F5-37AE-5940-BBFC-BE03DF138A92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7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Multiplication $400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937 x 4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3,748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29B4B-C198-9C4D-A5DD-46CB3F30174A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76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Multiplication $500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47 x 84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3,948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18D34E-ADC7-CC4D-AB14-3883AA74FB9F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00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Subtraction $100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937 – 451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486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FAFFAE-4B29-BE45-942C-C7BE40320610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7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Subtraction $200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684 – 329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355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A5A2EB-A2FE-C24D-A04C-9D5467AD0F35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98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Subtraction $300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508 – 194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EF58BB-53E8-8A42-A62B-B3B9403F6CAF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6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Subtraction $400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813-671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142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A1C704-AF0F-484D-966E-407468EBBC89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23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Subtraction $500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596 – 247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349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96FE86-A924-C94F-86A3-F31C63031AAB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92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Addition $200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590 + 59 + 954 + 3498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5,101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7584A7-F8A8-3049-8089-19294693149A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Addition $300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889 + 999 + 5030 + 65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6,983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F1D014-E188-1D4D-8F97-80ECC1B47882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6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Addition $400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924 + 1509 + 99 + 862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3,394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95F687-8D9B-AD4A-BF95-F57474B8B834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Addition $500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4902 + 566 + 38 + 841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6,347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16CE23-2D52-9942-86A9-4A72D7ADAB75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07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Division $100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777</a:t>
            </a:r>
            <a:r>
              <a:rPr lang="en-US" dirty="0">
                <a:latin typeface="Ink Free" panose="03080402000500000000" pitchFamily="66" charset="0"/>
              </a:rPr>
              <a:t> </a:t>
            </a:r>
            <a:r>
              <a:rPr lang="en-US" sz="6600" dirty="0">
                <a:latin typeface="Ink Free" panose="03080402000500000000" pitchFamily="66" charset="0"/>
              </a:rPr>
              <a:t> ÷ 7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111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04B72A-9D03-5742-BDB3-FEFFE17B0FA0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Division $200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932  ÷4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233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B70AC2-7992-6241-80A1-B06521AF2C14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39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D6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6C52-2D48-F145-A056-29D51BAAF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>
                <a:latin typeface="Ink Free" panose="03080402000500000000" pitchFamily="66" charset="0"/>
              </a:rPr>
              <a:t>Division $300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AC6D1-397B-1A4A-87F6-D56919336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360  ÷ 9 =</a:t>
            </a:r>
          </a:p>
          <a:p>
            <a:pPr marL="0" indent="0" algn="ctr">
              <a:buNone/>
            </a:pPr>
            <a:r>
              <a:rPr lang="en-US" sz="6600" dirty="0">
                <a:latin typeface="Ink Free" panose="03080402000500000000" pitchFamily="66" charset="0"/>
              </a:rPr>
              <a:t>40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FD3DFD-7F0E-9140-9BD7-E0F999DC7C6D}"/>
              </a:ext>
            </a:extLst>
          </p:cNvPr>
          <p:cNvSpPr txBox="1"/>
          <p:nvPr/>
        </p:nvSpPr>
        <p:spPr>
          <a:xfrm>
            <a:off x="335280" y="5547359"/>
            <a:ext cx="3794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Ink Free" panose="03080402000500000000" pitchFamily="66" charset="0"/>
                <a:hlinkClick r:id="" action="ppaction://hlinkshowjump?jump=firstslide"/>
              </a:rPr>
              <a:t>Back to Gameboard</a:t>
            </a:r>
            <a:endParaRPr lang="en-U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2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369</Words>
  <Application>Microsoft Macintosh PowerPoint</Application>
  <PresentationFormat>Widescreen</PresentationFormat>
  <Paragraphs>132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Ink Free</vt:lpstr>
      <vt:lpstr>Office Theme</vt:lpstr>
      <vt:lpstr>PowerPoint Presentation</vt:lpstr>
      <vt:lpstr>Addition $100</vt:lpstr>
      <vt:lpstr>Addition $200</vt:lpstr>
      <vt:lpstr>Addition $300</vt:lpstr>
      <vt:lpstr>Addition $400</vt:lpstr>
      <vt:lpstr>Addition $500</vt:lpstr>
      <vt:lpstr>Division $100</vt:lpstr>
      <vt:lpstr>Division $200</vt:lpstr>
      <vt:lpstr>Division $300</vt:lpstr>
      <vt:lpstr>Division $400</vt:lpstr>
      <vt:lpstr>Division $500</vt:lpstr>
      <vt:lpstr>Converting Fractions to Decimals $100</vt:lpstr>
      <vt:lpstr>Converting Fractions to Decimals $200</vt:lpstr>
      <vt:lpstr>Converting Fractions to Decimals $300</vt:lpstr>
      <vt:lpstr>Converting Fractions to Decimals $400</vt:lpstr>
      <vt:lpstr>Converting Fractions to Decimals $500</vt:lpstr>
      <vt:lpstr>Multiplication $100</vt:lpstr>
      <vt:lpstr>Multiplication $200</vt:lpstr>
      <vt:lpstr>Multiplication $300</vt:lpstr>
      <vt:lpstr>Multiplication $400</vt:lpstr>
      <vt:lpstr>Multiplication $500</vt:lpstr>
      <vt:lpstr>Subtraction $100</vt:lpstr>
      <vt:lpstr>Subtraction $200</vt:lpstr>
      <vt:lpstr>Subtraction $300</vt:lpstr>
      <vt:lpstr>Subtraction $400</vt:lpstr>
      <vt:lpstr>Subtraction $500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Schlesinger</dc:creator>
  <cp:lastModifiedBy>Bethany Schlesinger</cp:lastModifiedBy>
  <cp:revision>7</cp:revision>
  <dcterms:created xsi:type="dcterms:W3CDTF">2019-11-13T10:10:24Z</dcterms:created>
  <dcterms:modified xsi:type="dcterms:W3CDTF">2019-11-13T11:20:59Z</dcterms:modified>
</cp:coreProperties>
</file>