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9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10"/>
    <p:restoredTop sz="94643"/>
  </p:normalViewPr>
  <p:slideViewPr>
    <p:cSldViewPr>
      <p:cViewPr varScale="1">
        <p:scale>
          <a:sx n="109" d="100"/>
          <a:sy n="109" d="100"/>
        </p:scale>
        <p:origin x="15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1485F-7C82-AE47-B3A5-43E0D496E1B6}" type="doc">
      <dgm:prSet loTypeId="urn:microsoft.com/office/officeart/2005/8/layout/venn1" loCatId="" qsTypeId="urn:microsoft.com/office/officeart/2005/8/quickstyle/3d3" qsCatId="3D" csTypeId="urn:microsoft.com/office/officeart/2005/8/colors/accent1_2" csCatId="accent1" phldr="1"/>
      <dgm:spPr/>
    </dgm:pt>
    <dgm:pt modelId="{9AA72D19-AC3C-BE4A-A8CF-95E676C429F3}">
      <dgm:prSet phldrT="[Text]"/>
      <dgm:spPr/>
      <dgm:t>
        <a:bodyPr/>
        <a:lstStyle/>
        <a:p>
          <a:r>
            <a: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A</a:t>
          </a:r>
        </a:p>
      </dgm:t>
    </dgm:pt>
    <dgm:pt modelId="{28F2A9B3-7624-FE48-BCFB-030581D01D3B}" type="parTrans" cxnId="{FBBB489A-016E-F842-B3A4-BEEF1878D14F}">
      <dgm:prSet/>
      <dgm:spPr/>
      <dgm:t>
        <a:bodyPr/>
        <a:lstStyle/>
        <a:p>
          <a:endParaRPr lang="en-US"/>
        </a:p>
      </dgm:t>
    </dgm:pt>
    <dgm:pt modelId="{87FE973B-BDFD-D44E-9ECB-B402F2695658}" type="sibTrans" cxnId="{FBBB489A-016E-F842-B3A4-BEEF1878D14F}">
      <dgm:prSet/>
      <dgm:spPr/>
      <dgm:t>
        <a:bodyPr/>
        <a:lstStyle/>
        <a:p>
          <a:endParaRPr lang="en-US"/>
        </a:p>
      </dgm:t>
    </dgm:pt>
    <dgm:pt modelId="{4A2A72F0-60CF-3448-8902-6B260D2DFCAC}">
      <dgm:prSet phldrT="[Text]"/>
      <dgm:spPr/>
      <dgm:t>
        <a:bodyPr/>
        <a:lstStyle/>
        <a:p>
          <a:r>
            <a: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</a:t>
          </a:r>
        </a:p>
      </dgm:t>
    </dgm:pt>
    <dgm:pt modelId="{17A23B80-2A5B-B644-856E-18C520D19A91}" type="parTrans" cxnId="{6A00D5CC-E002-6242-BC1C-4D9D0D7ECE5E}">
      <dgm:prSet/>
      <dgm:spPr/>
      <dgm:t>
        <a:bodyPr/>
        <a:lstStyle/>
        <a:p>
          <a:endParaRPr lang="en-US"/>
        </a:p>
      </dgm:t>
    </dgm:pt>
    <dgm:pt modelId="{804DBC6F-AA7C-6540-BBCC-6768449F34B9}" type="sibTrans" cxnId="{6A00D5CC-E002-6242-BC1C-4D9D0D7ECE5E}">
      <dgm:prSet/>
      <dgm:spPr/>
      <dgm:t>
        <a:bodyPr/>
        <a:lstStyle/>
        <a:p>
          <a:endParaRPr lang="en-US"/>
        </a:p>
      </dgm:t>
    </dgm:pt>
    <dgm:pt modelId="{DD53FFC4-DC15-0646-95F3-50B7F1633953}">
      <dgm:prSet phldrT="[Text]"/>
      <dgm:spPr/>
      <dgm:t>
        <a:bodyPr/>
        <a:lstStyle/>
        <a:p>
          <a:r>
            <a: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B</a:t>
          </a:r>
        </a:p>
      </dgm:t>
    </dgm:pt>
    <dgm:pt modelId="{F9D348A6-E6F5-B249-9024-ED19AFED3C62}" type="parTrans" cxnId="{180B850B-8FD0-4945-81F5-E4203AEC40D6}">
      <dgm:prSet/>
      <dgm:spPr/>
      <dgm:t>
        <a:bodyPr/>
        <a:lstStyle/>
        <a:p>
          <a:endParaRPr lang="en-US"/>
        </a:p>
      </dgm:t>
    </dgm:pt>
    <dgm:pt modelId="{7659C7A9-15C2-D845-B265-80998AFB7D7C}" type="sibTrans" cxnId="{180B850B-8FD0-4945-81F5-E4203AEC40D6}">
      <dgm:prSet/>
      <dgm:spPr/>
      <dgm:t>
        <a:bodyPr/>
        <a:lstStyle/>
        <a:p>
          <a:endParaRPr lang="en-US"/>
        </a:p>
      </dgm:t>
    </dgm:pt>
    <dgm:pt modelId="{27945B2D-894F-D84F-90C6-F3F5F6326650}">
      <dgm:prSet/>
      <dgm:spPr/>
      <dgm:t>
        <a:bodyPr/>
        <a:lstStyle/>
        <a:p>
          <a:r>
            <a: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D</a:t>
          </a:r>
        </a:p>
      </dgm:t>
    </dgm:pt>
    <dgm:pt modelId="{33A66E33-E733-D440-9563-574A01353048}" type="parTrans" cxnId="{3E7B9AC0-234B-6B40-B2B2-13DF99562E0F}">
      <dgm:prSet/>
      <dgm:spPr/>
      <dgm:t>
        <a:bodyPr/>
        <a:lstStyle/>
        <a:p>
          <a:endParaRPr lang="en-US"/>
        </a:p>
      </dgm:t>
    </dgm:pt>
    <dgm:pt modelId="{794B6B4A-3B91-4B4F-97FC-DD9E6CE6A113}" type="sibTrans" cxnId="{3E7B9AC0-234B-6B40-B2B2-13DF99562E0F}">
      <dgm:prSet/>
      <dgm:spPr/>
      <dgm:t>
        <a:bodyPr/>
        <a:lstStyle/>
        <a:p>
          <a:endParaRPr lang="en-US"/>
        </a:p>
      </dgm:t>
    </dgm:pt>
    <dgm:pt modelId="{6F70BED9-A62F-FC45-BE6C-93FBC4B24363}" type="pres">
      <dgm:prSet presAssocID="{EF81485F-7C82-AE47-B3A5-43E0D496E1B6}" presName="compositeShape" presStyleCnt="0">
        <dgm:presLayoutVars>
          <dgm:chMax val="7"/>
          <dgm:dir/>
          <dgm:resizeHandles val="exact"/>
        </dgm:presLayoutVars>
      </dgm:prSet>
      <dgm:spPr/>
    </dgm:pt>
    <dgm:pt modelId="{B50A2F45-EC47-AF49-88D1-C01003D921AC}" type="pres">
      <dgm:prSet presAssocID="{9AA72D19-AC3C-BE4A-A8CF-95E676C429F3}" presName="circ1" presStyleLbl="vennNode1" presStyleIdx="0" presStyleCnt="4"/>
      <dgm:spPr/>
      <dgm:t>
        <a:bodyPr/>
        <a:lstStyle/>
        <a:p>
          <a:endParaRPr lang="en-US"/>
        </a:p>
      </dgm:t>
    </dgm:pt>
    <dgm:pt modelId="{94B717E5-338A-0E45-93A7-6C3FD49D6389}" type="pres">
      <dgm:prSet presAssocID="{9AA72D19-AC3C-BE4A-A8CF-95E676C429F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7D6A6-EEF2-404C-BB72-3B17A4E48E7A}" type="pres">
      <dgm:prSet presAssocID="{4A2A72F0-60CF-3448-8902-6B260D2DFCAC}" presName="circ2" presStyleLbl="vennNode1" presStyleIdx="1" presStyleCnt="4"/>
      <dgm:spPr/>
      <dgm:t>
        <a:bodyPr/>
        <a:lstStyle/>
        <a:p>
          <a:endParaRPr lang="en-US"/>
        </a:p>
      </dgm:t>
    </dgm:pt>
    <dgm:pt modelId="{B49606A7-C2E2-3346-A7FC-C39AC8535F20}" type="pres">
      <dgm:prSet presAssocID="{4A2A72F0-60CF-3448-8902-6B260D2DFCA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F6FCD-5D9B-2A44-957B-1749990A7D42}" type="pres">
      <dgm:prSet presAssocID="{DD53FFC4-DC15-0646-95F3-50B7F1633953}" presName="circ3" presStyleLbl="vennNode1" presStyleIdx="2" presStyleCnt="4"/>
      <dgm:spPr/>
      <dgm:t>
        <a:bodyPr/>
        <a:lstStyle/>
        <a:p>
          <a:endParaRPr lang="en-US"/>
        </a:p>
      </dgm:t>
    </dgm:pt>
    <dgm:pt modelId="{C309768E-D896-E549-966D-AF6EA56E494A}" type="pres">
      <dgm:prSet presAssocID="{DD53FFC4-DC15-0646-95F3-50B7F163395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EB220-389C-814C-92BA-13F3CF5107E1}" type="pres">
      <dgm:prSet presAssocID="{27945B2D-894F-D84F-90C6-F3F5F6326650}" presName="circ4" presStyleLbl="vennNode1" presStyleIdx="3" presStyleCnt="4"/>
      <dgm:spPr/>
      <dgm:t>
        <a:bodyPr/>
        <a:lstStyle/>
        <a:p>
          <a:endParaRPr lang="en-US"/>
        </a:p>
      </dgm:t>
    </dgm:pt>
    <dgm:pt modelId="{EF736FBD-2B88-9C47-B5D0-F7791F2BA43C}" type="pres">
      <dgm:prSet presAssocID="{27945B2D-894F-D84F-90C6-F3F5F632665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00D5CC-E002-6242-BC1C-4D9D0D7ECE5E}" srcId="{EF81485F-7C82-AE47-B3A5-43E0D496E1B6}" destId="{4A2A72F0-60CF-3448-8902-6B260D2DFCAC}" srcOrd="1" destOrd="0" parTransId="{17A23B80-2A5B-B644-856E-18C520D19A91}" sibTransId="{804DBC6F-AA7C-6540-BBCC-6768449F34B9}"/>
    <dgm:cxn modelId="{D51E6825-6720-054D-B8C1-B94978B660A6}" type="presOf" srcId="{4A2A72F0-60CF-3448-8902-6B260D2DFCAC}" destId="{B49606A7-C2E2-3346-A7FC-C39AC8535F20}" srcOrd="1" destOrd="0" presId="urn:microsoft.com/office/officeart/2005/8/layout/venn1"/>
    <dgm:cxn modelId="{3E7B9AC0-234B-6B40-B2B2-13DF99562E0F}" srcId="{EF81485F-7C82-AE47-B3A5-43E0D496E1B6}" destId="{27945B2D-894F-D84F-90C6-F3F5F6326650}" srcOrd="3" destOrd="0" parTransId="{33A66E33-E733-D440-9563-574A01353048}" sibTransId="{794B6B4A-3B91-4B4F-97FC-DD9E6CE6A113}"/>
    <dgm:cxn modelId="{9D6DC499-CBFD-0E41-AD95-2D54A3298E69}" type="presOf" srcId="{DD53FFC4-DC15-0646-95F3-50B7F1633953}" destId="{C309768E-D896-E549-966D-AF6EA56E494A}" srcOrd="1" destOrd="0" presId="urn:microsoft.com/office/officeart/2005/8/layout/venn1"/>
    <dgm:cxn modelId="{90666B9F-5A01-DD42-8644-01C3559BDB0C}" type="presOf" srcId="{EF81485F-7C82-AE47-B3A5-43E0D496E1B6}" destId="{6F70BED9-A62F-FC45-BE6C-93FBC4B24363}" srcOrd="0" destOrd="0" presId="urn:microsoft.com/office/officeart/2005/8/layout/venn1"/>
    <dgm:cxn modelId="{7CFD9783-5759-3344-9C30-ED380512C84E}" type="presOf" srcId="{27945B2D-894F-D84F-90C6-F3F5F6326650}" destId="{EF736FBD-2B88-9C47-B5D0-F7791F2BA43C}" srcOrd="1" destOrd="0" presId="urn:microsoft.com/office/officeart/2005/8/layout/venn1"/>
    <dgm:cxn modelId="{180B850B-8FD0-4945-81F5-E4203AEC40D6}" srcId="{EF81485F-7C82-AE47-B3A5-43E0D496E1B6}" destId="{DD53FFC4-DC15-0646-95F3-50B7F1633953}" srcOrd="2" destOrd="0" parTransId="{F9D348A6-E6F5-B249-9024-ED19AFED3C62}" sibTransId="{7659C7A9-15C2-D845-B265-80998AFB7D7C}"/>
    <dgm:cxn modelId="{77683418-2D4A-C643-82BF-35D10F7A5A43}" type="presOf" srcId="{9AA72D19-AC3C-BE4A-A8CF-95E676C429F3}" destId="{B50A2F45-EC47-AF49-88D1-C01003D921AC}" srcOrd="0" destOrd="0" presId="urn:microsoft.com/office/officeart/2005/8/layout/venn1"/>
    <dgm:cxn modelId="{08FFC953-A568-BF4E-9EC8-1C5559D4A048}" type="presOf" srcId="{4A2A72F0-60CF-3448-8902-6B260D2DFCAC}" destId="{A007D6A6-EEF2-404C-BB72-3B17A4E48E7A}" srcOrd="0" destOrd="0" presId="urn:microsoft.com/office/officeart/2005/8/layout/venn1"/>
    <dgm:cxn modelId="{55CFB726-9488-9743-A536-00734591002C}" type="presOf" srcId="{9AA72D19-AC3C-BE4A-A8CF-95E676C429F3}" destId="{94B717E5-338A-0E45-93A7-6C3FD49D6389}" srcOrd="1" destOrd="0" presId="urn:microsoft.com/office/officeart/2005/8/layout/venn1"/>
    <dgm:cxn modelId="{6B60D828-F8E3-1946-A3FD-404EF840AAEE}" type="presOf" srcId="{27945B2D-894F-D84F-90C6-F3F5F6326650}" destId="{83FEB220-389C-814C-92BA-13F3CF5107E1}" srcOrd="0" destOrd="0" presId="urn:microsoft.com/office/officeart/2005/8/layout/venn1"/>
    <dgm:cxn modelId="{FBBB489A-016E-F842-B3A4-BEEF1878D14F}" srcId="{EF81485F-7C82-AE47-B3A5-43E0D496E1B6}" destId="{9AA72D19-AC3C-BE4A-A8CF-95E676C429F3}" srcOrd="0" destOrd="0" parTransId="{28F2A9B3-7624-FE48-BCFB-030581D01D3B}" sibTransId="{87FE973B-BDFD-D44E-9ECB-B402F2695658}"/>
    <dgm:cxn modelId="{4D05B8E6-7711-234E-8770-F8F80A3D4C3D}" type="presOf" srcId="{DD53FFC4-DC15-0646-95F3-50B7F1633953}" destId="{82FF6FCD-5D9B-2A44-957B-1749990A7D42}" srcOrd="0" destOrd="0" presId="urn:microsoft.com/office/officeart/2005/8/layout/venn1"/>
    <dgm:cxn modelId="{98642C4A-FE1C-EA41-A5EC-7818B39112B4}" type="presParOf" srcId="{6F70BED9-A62F-FC45-BE6C-93FBC4B24363}" destId="{B50A2F45-EC47-AF49-88D1-C01003D921AC}" srcOrd="0" destOrd="0" presId="urn:microsoft.com/office/officeart/2005/8/layout/venn1"/>
    <dgm:cxn modelId="{2895DB75-F6E2-9A4A-B296-230839911952}" type="presParOf" srcId="{6F70BED9-A62F-FC45-BE6C-93FBC4B24363}" destId="{94B717E5-338A-0E45-93A7-6C3FD49D6389}" srcOrd="1" destOrd="0" presId="urn:microsoft.com/office/officeart/2005/8/layout/venn1"/>
    <dgm:cxn modelId="{98962F6B-331D-A04B-9405-CA19FFB2704F}" type="presParOf" srcId="{6F70BED9-A62F-FC45-BE6C-93FBC4B24363}" destId="{A007D6A6-EEF2-404C-BB72-3B17A4E48E7A}" srcOrd="2" destOrd="0" presId="urn:microsoft.com/office/officeart/2005/8/layout/venn1"/>
    <dgm:cxn modelId="{50A9EEB9-A649-0A4E-B2BE-5F406B121DCE}" type="presParOf" srcId="{6F70BED9-A62F-FC45-BE6C-93FBC4B24363}" destId="{B49606A7-C2E2-3346-A7FC-C39AC8535F20}" srcOrd="3" destOrd="0" presId="urn:microsoft.com/office/officeart/2005/8/layout/venn1"/>
    <dgm:cxn modelId="{80FA07E7-BC8A-AF47-851B-45919BEDE512}" type="presParOf" srcId="{6F70BED9-A62F-FC45-BE6C-93FBC4B24363}" destId="{82FF6FCD-5D9B-2A44-957B-1749990A7D42}" srcOrd="4" destOrd="0" presId="urn:microsoft.com/office/officeart/2005/8/layout/venn1"/>
    <dgm:cxn modelId="{73DC1EA0-6001-0F47-91A2-289DB8DB8B59}" type="presParOf" srcId="{6F70BED9-A62F-FC45-BE6C-93FBC4B24363}" destId="{C309768E-D896-E549-966D-AF6EA56E494A}" srcOrd="5" destOrd="0" presId="urn:microsoft.com/office/officeart/2005/8/layout/venn1"/>
    <dgm:cxn modelId="{A2A46383-8F74-E544-A955-4DA0AA054EE5}" type="presParOf" srcId="{6F70BED9-A62F-FC45-BE6C-93FBC4B24363}" destId="{83FEB220-389C-814C-92BA-13F3CF5107E1}" srcOrd="6" destOrd="0" presId="urn:microsoft.com/office/officeart/2005/8/layout/venn1"/>
    <dgm:cxn modelId="{BB84992C-B863-EB44-8235-E160D172C6F4}" type="presParOf" srcId="{6F70BED9-A62F-FC45-BE6C-93FBC4B24363}" destId="{EF736FBD-2B88-9C47-B5D0-F7791F2BA43C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A2F45-EC47-AF49-88D1-C01003D921AC}">
      <dsp:nvSpPr>
        <dsp:cNvPr id="0" name=""/>
        <dsp:cNvSpPr/>
      </dsp:nvSpPr>
      <dsp:spPr>
        <a:xfrm>
          <a:off x="3050572" y="36321"/>
          <a:ext cx="1888744" cy="18887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A</a:t>
          </a:r>
        </a:p>
      </dsp:txBody>
      <dsp:txXfrm>
        <a:off x="3268504" y="290575"/>
        <a:ext cx="1452880" cy="599313"/>
      </dsp:txXfrm>
    </dsp:sp>
    <dsp:sp modelId="{A007D6A6-EEF2-404C-BB72-3B17A4E48E7A}">
      <dsp:nvSpPr>
        <dsp:cNvPr id="0" name=""/>
        <dsp:cNvSpPr/>
      </dsp:nvSpPr>
      <dsp:spPr>
        <a:xfrm>
          <a:off x="3885978" y="871727"/>
          <a:ext cx="1888744" cy="18887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C</a:t>
          </a:r>
        </a:p>
      </dsp:txBody>
      <dsp:txXfrm>
        <a:off x="4902994" y="1089660"/>
        <a:ext cx="726440" cy="1452880"/>
      </dsp:txXfrm>
    </dsp:sp>
    <dsp:sp modelId="{82FF6FCD-5D9B-2A44-957B-1749990A7D42}">
      <dsp:nvSpPr>
        <dsp:cNvPr id="0" name=""/>
        <dsp:cNvSpPr/>
      </dsp:nvSpPr>
      <dsp:spPr>
        <a:xfrm>
          <a:off x="3050572" y="1707134"/>
          <a:ext cx="1888744" cy="18887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B</a:t>
          </a:r>
        </a:p>
      </dsp:txBody>
      <dsp:txXfrm>
        <a:off x="3268504" y="2742311"/>
        <a:ext cx="1452880" cy="599313"/>
      </dsp:txXfrm>
    </dsp:sp>
    <dsp:sp modelId="{83FEB220-389C-814C-92BA-13F3CF5107E1}">
      <dsp:nvSpPr>
        <dsp:cNvPr id="0" name=""/>
        <dsp:cNvSpPr/>
      </dsp:nvSpPr>
      <dsp:spPr>
        <a:xfrm>
          <a:off x="2215166" y="871727"/>
          <a:ext cx="1888744" cy="18887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rPr>
            <a:t>D</a:t>
          </a:r>
        </a:p>
      </dsp:txBody>
      <dsp:txXfrm>
        <a:off x="2360454" y="1089660"/>
        <a:ext cx="726440" cy="1452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4F19F-936A-411E-87B6-CC24E14146D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FD1FB-F00B-4BF7-9853-19DB771C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8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FD1FB-F00B-4BF7-9853-19DB771C3FA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45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21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8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2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45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95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3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02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61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7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CA9C96A-0C2D-4E4B-9B3B-2811B0090B2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A366599-670A-4FE6-88F2-5B41A135D19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380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  <p:sldLayoutId id="2147484447" r:id="rId8"/>
    <p:sldLayoutId id="2147484448" r:id="rId9"/>
    <p:sldLayoutId id="2147484449" r:id="rId10"/>
    <p:sldLayoutId id="2147484450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layre.rice@smail.astat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UNUnvdmKh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Playtime in Tech Class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3299FF2-EC47-7946-BB8A-B0FB74DCB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978" y="3124200"/>
            <a:ext cx="7989752" cy="59032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By Blayre Rice</a:t>
            </a: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Blayre.rice@smail.astate.edu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Bullet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Point</a:t>
            </a:r>
          </a:p>
          <a:p>
            <a:r>
              <a:rPr lang="en-US" dirty="0"/>
              <a:t>Level One information</a:t>
            </a:r>
          </a:p>
          <a:p>
            <a:pPr lvl="1"/>
            <a:r>
              <a:rPr lang="en-US" dirty="0"/>
              <a:t>Level 2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  <a:p>
            <a:r>
              <a:rPr lang="en-US" dirty="0"/>
              <a:t>Level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615814-41C0-6B43-853D-F4FE793DC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817850"/>
            <a:ext cx="1968500" cy="2451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Double Bullet List with Additional Titles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Gives birth</a:t>
            </a:r>
          </a:p>
          <a:p>
            <a:r>
              <a:rPr lang="en-US" dirty="0"/>
              <a:t>Walks on 4</a:t>
            </a:r>
          </a:p>
          <a:p>
            <a:r>
              <a:rPr lang="en-US" dirty="0"/>
              <a:t>Has fur/hair</a:t>
            </a:r>
          </a:p>
          <a:p>
            <a:r>
              <a:rPr lang="en-US" dirty="0"/>
              <a:t>Does not fly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Birds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Lays eggs</a:t>
            </a:r>
          </a:p>
          <a:p>
            <a:r>
              <a:rPr lang="en-US" dirty="0"/>
              <a:t>Has 2 legs</a:t>
            </a:r>
          </a:p>
          <a:p>
            <a:r>
              <a:rPr lang="en-US" dirty="0"/>
              <a:t>Has feathers</a:t>
            </a:r>
          </a:p>
          <a:p>
            <a:r>
              <a:rPr lang="en-US" dirty="0"/>
              <a:t>Most fly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Double Bullet List without Additional Titles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2198695"/>
            <a:ext cx="3899527" cy="3633047"/>
          </a:xfrm>
        </p:spPr>
        <p:txBody>
          <a:bodyPr/>
          <a:lstStyle/>
          <a:p>
            <a:r>
              <a:rPr lang="en-US" dirty="0"/>
              <a:t>Gives birth</a:t>
            </a:r>
          </a:p>
          <a:p>
            <a:r>
              <a:rPr lang="en-US" dirty="0"/>
              <a:t>Walks on 4</a:t>
            </a:r>
          </a:p>
          <a:p>
            <a:r>
              <a:rPr lang="en-US" dirty="0"/>
              <a:t>Has fur/hair</a:t>
            </a:r>
          </a:p>
          <a:p>
            <a:r>
              <a:rPr lang="en-US" dirty="0"/>
              <a:t>Does not fly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Lays eggs</a:t>
            </a:r>
          </a:p>
          <a:p>
            <a:r>
              <a:rPr lang="en-US" dirty="0"/>
              <a:t>Has 2 legs</a:t>
            </a:r>
          </a:p>
          <a:p>
            <a:r>
              <a:rPr lang="en-US" dirty="0"/>
              <a:t>Has feathers</a:t>
            </a:r>
          </a:p>
          <a:p>
            <a:r>
              <a:rPr lang="en-US" dirty="0"/>
              <a:t>Most fly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E335F7E-57DE-FD4C-AD7E-A0398537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Art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DA9D53D-A985-9E4A-AF5A-F56FFC40AD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624876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96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50A2F45-EC47-AF49-88D1-C01003D92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B50A2F45-EC47-AF49-88D1-C01003D92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07D6A6-EEF2-404C-BB72-3B17A4E48E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A007D6A6-EEF2-404C-BB72-3B17A4E48E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FF6FCD-5D9B-2A44-957B-1749990A7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82FF6FCD-5D9B-2A44-957B-1749990A7D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3FEB220-389C-814C-92BA-13F3CF51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dgm id="{83FEB220-389C-814C-92BA-13F3CF51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B9AAB3-ED9E-144A-8B61-F93F4E94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0916D5-2874-604E-8735-7FE39527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https://www.youtube.com/watch?v=tUNUnvdmKhs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0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Bullet List to Customize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Left Side</a:t>
            </a:r>
          </a:p>
          <a:p>
            <a:r>
              <a:rPr lang="en-US" dirty="0"/>
              <a:t>Level 1</a:t>
            </a:r>
          </a:p>
          <a:p>
            <a:pPr lvl="1"/>
            <a:r>
              <a:rPr lang="en-US" dirty="0"/>
              <a:t>Level 2 – comes in separately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3, comes in with 2</a:t>
            </a:r>
          </a:p>
          <a:p>
            <a:pPr lvl="1"/>
            <a:r>
              <a:rPr lang="en-US" dirty="0"/>
              <a:t>Level 2</a:t>
            </a:r>
          </a:p>
          <a:p>
            <a:r>
              <a:rPr lang="en-US" dirty="0"/>
              <a:t>Level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Right Side</a:t>
            </a:r>
          </a:p>
          <a:p>
            <a:r>
              <a:rPr lang="en-US" dirty="0"/>
              <a:t>Level 1</a:t>
            </a:r>
          </a:p>
          <a:p>
            <a:pPr lvl="1"/>
            <a:r>
              <a:rPr lang="en-US" dirty="0"/>
              <a:t>Level 2 – comes in separately </a:t>
            </a:r>
          </a:p>
          <a:p>
            <a:pPr lvl="2"/>
            <a:r>
              <a:rPr lang="en-US" dirty="0"/>
              <a:t>Level 3 – comes in with 2</a:t>
            </a:r>
          </a:p>
          <a:p>
            <a:pPr lvl="2"/>
            <a:r>
              <a:rPr lang="en-US" dirty="0"/>
              <a:t>Level 3 – comes in separately – add a graphic to come in with it</a:t>
            </a:r>
          </a:p>
          <a:p>
            <a:pPr lvl="1"/>
            <a:r>
              <a:rPr lang="en-US" dirty="0"/>
              <a:t>Level 2 </a:t>
            </a:r>
          </a:p>
          <a:p>
            <a:r>
              <a:rPr lang="en-US" dirty="0"/>
              <a:t>Level 1</a:t>
            </a:r>
          </a:p>
        </p:txBody>
      </p:sp>
      <p:pic>
        <p:nvPicPr>
          <p:cNvPr id="2" name="Picture 1" descr="&lt;strong&gt;Dolphin&lt;/strong&gt; White Background Images | AWB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800599"/>
            <a:ext cx="1143000" cy="9268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  <p:bldP spid="6" grpId="0" uiExpand="1" build="p" bldLvl="2"/>
    </p:bldLst>
  </p:timing>
</p:sld>
</file>

<file path=ppt/theme/theme1.xml><?xml version="1.0" encoding="utf-8"?>
<a:theme xmlns:a="http://schemas.openxmlformats.org/drawingml/2006/main" name="Dividend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{CF2546D6-5E17-684E-A6E6-826801B69B84}tf10001123</Template>
  <TotalTime>234</TotalTime>
  <Words>156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Playtime in Tech Class</vt:lpstr>
      <vt:lpstr>Single Bullet List</vt:lpstr>
      <vt:lpstr>Double Bullet List with Additional Titles</vt:lpstr>
      <vt:lpstr>Same Double Bullet List without Additional Titles</vt:lpstr>
      <vt:lpstr>Smart Art</vt:lpstr>
      <vt:lpstr>Movie</vt:lpstr>
      <vt:lpstr>Double Bullet List to Customize</vt:lpstr>
    </vt:vector>
  </TitlesOfParts>
  <Company>Arkansas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Playtime in Tech Class</dc:title>
  <dc:creator>Diana L Williams</dc:creator>
  <cp:lastModifiedBy>Blayre.Rice</cp:lastModifiedBy>
  <cp:revision>26</cp:revision>
  <dcterms:created xsi:type="dcterms:W3CDTF">2008-09-01T19:04:38Z</dcterms:created>
  <dcterms:modified xsi:type="dcterms:W3CDTF">2020-11-09T18:16:34Z</dcterms:modified>
</cp:coreProperties>
</file>