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7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10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970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5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28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81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11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243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74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82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0DF5E60-9974-AC48-9591-99C2BB44B7CF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3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2071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37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33.xml"/><Relationship Id="rId18" Type="http://schemas.openxmlformats.org/officeDocument/2006/relationships/slide" Target="slide25.xml"/><Relationship Id="rId3" Type="http://schemas.openxmlformats.org/officeDocument/2006/relationships/slide" Target="slide15.xml"/><Relationship Id="rId7" Type="http://schemas.openxmlformats.org/officeDocument/2006/relationships/slide" Target="slide29.xml"/><Relationship Id="rId12" Type="http://schemas.openxmlformats.org/officeDocument/2006/relationships/slide" Target="slide21.xml"/><Relationship Id="rId17" Type="http://schemas.openxmlformats.org/officeDocument/2006/relationships/slide" Target="slide13.xml"/><Relationship Id="rId2" Type="http://schemas.openxmlformats.org/officeDocument/2006/relationships/slide" Target="slide3.xml"/><Relationship Id="rId16" Type="http://schemas.openxmlformats.org/officeDocument/2006/relationships/slide" Target="slide3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slide" Target="slide9.xml"/><Relationship Id="rId5" Type="http://schemas.openxmlformats.org/officeDocument/2006/relationships/slide" Target="slide5.xml"/><Relationship Id="rId15" Type="http://schemas.openxmlformats.org/officeDocument/2006/relationships/slide" Target="slide23.xml"/><Relationship Id="rId10" Type="http://schemas.openxmlformats.org/officeDocument/2006/relationships/slide" Target="slide31.xml"/><Relationship Id="rId19" Type="http://schemas.openxmlformats.org/officeDocument/2006/relationships/slide" Target="slide37.xml"/><Relationship Id="rId4" Type="http://schemas.openxmlformats.org/officeDocument/2006/relationships/slide" Target="slide27.xml"/><Relationship Id="rId9" Type="http://schemas.openxmlformats.org/officeDocument/2006/relationships/slide" Target="slide19.xml"/><Relationship Id="rId1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Kindergarten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01123" y="1125471"/>
            <a:ext cx="57789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13335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solidFill>
                    <a:srgbClr val="0070C0"/>
                  </a:solidFill>
                </a:ln>
                <a:solidFill>
                  <a:schemeClr val="accent6"/>
                </a:solidFill>
                <a:effectLst>
                  <a:glow rad="50800">
                    <a:schemeClr val="bg1"/>
                  </a:glow>
                </a:effectLst>
              </a:rPr>
              <a:t> </a:t>
            </a:r>
            <a:endParaRPr lang="en-US" sz="5400" b="1" cap="none" spc="0" dirty="0">
              <a:ln>
                <a:solidFill>
                  <a:srgbClr val="0070C0"/>
                </a:solidFill>
              </a:ln>
              <a:solidFill>
                <a:schemeClr val="accent6"/>
              </a:solidFill>
              <a:effectLst>
                <a:glow rad="50800">
                  <a:schemeClr val="bg1"/>
                </a:glow>
              </a:effectLst>
            </a:endParaRPr>
          </a:p>
        </p:txBody>
      </p:sp>
      <p:pic>
        <p:nvPicPr>
          <p:cNvPr id="7" name="Picture 6" descr="File:Jeopardy! wordmark.jp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225" y="1546062"/>
            <a:ext cx="7064509" cy="2401933"/>
          </a:xfrm>
          <a:prstGeom prst="rect">
            <a:avLst/>
          </a:prstGeom>
        </p:spPr>
      </p:pic>
      <p:pic>
        <p:nvPicPr>
          <p:cNvPr id="8" name="Picture 7" descr="September | Harris County Public Librar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4" y="214800"/>
            <a:ext cx="2902116" cy="1964509"/>
          </a:xfrm>
          <a:prstGeom prst="rect">
            <a:avLst/>
          </a:prstGeom>
        </p:spPr>
      </p:pic>
      <p:pic>
        <p:nvPicPr>
          <p:cNvPr id="9" name="Picture 8" descr="Teaching, Learning, &amp; Loving: February 20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493" y="4405695"/>
            <a:ext cx="2906979" cy="161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4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smtClean="0">
                <a:latin typeface="Comic Sans MS" panose="030F0702030302020204" pitchFamily="66" charset="0"/>
              </a:rPr>
              <a:t>Rectangle </a:t>
            </a:r>
            <a:br>
              <a:rPr lang="en-US" sz="9600" dirty="0" smtClean="0">
                <a:latin typeface="Comic Sans MS" panose="030F0702030302020204" pitchFamily="66" charset="0"/>
              </a:rPr>
            </a:br>
            <a:endParaRPr lang="en-US" sz="96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le:Sub in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72" y="4455620"/>
            <a:ext cx="3490614" cy="170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7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be 6"/>
          <p:cNvSpPr/>
          <p:nvPr/>
        </p:nvSpPr>
        <p:spPr>
          <a:xfrm>
            <a:off x="4336868" y="2416629"/>
            <a:ext cx="3579223" cy="3331028"/>
          </a:xfrm>
          <a:prstGeom prst="cub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>
                <a:latin typeface="Comic Sans MS" panose="030F0702030302020204" pitchFamily="66" charset="0"/>
              </a:rPr>
              <a:t>What shape is this? </a:t>
            </a:r>
            <a:endParaRPr lang="en-US" sz="8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7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9600" dirty="0" smtClean="0">
                <a:latin typeface="Comic Sans MS" panose="030F0702030302020204" pitchFamily="66" charset="0"/>
              </a:rPr>
              <a:t>Cube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le:Sub in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72" y="4455620"/>
            <a:ext cx="3490614" cy="170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8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e:Sphere - Esfera.svg - Wikimedia Commons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911" y="1920240"/>
            <a:ext cx="6051391" cy="424542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Comic Sans MS" panose="030F0702030302020204" pitchFamily="66" charset="0"/>
              </a:rPr>
              <a:t>What shape is this? </a:t>
            </a:r>
            <a:endParaRPr lang="en-US" sz="8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9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9600" dirty="0" smtClean="0">
                <a:latin typeface="Comic Sans MS" panose="030F0702030302020204" pitchFamily="66" charset="0"/>
              </a:rPr>
              <a:t>Sphere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le:Sub in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72" y="4455620"/>
            <a:ext cx="3490614" cy="170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re engine 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12" y="1790700"/>
            <a:ext cx="7496175" cy="32766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>
                <a:latin typeface="Comic Sans MS" panose="030F0702030302020204" pitchFamily="66" charset="0"/>
              </a:rPr>
              <a:t>What color is this? </a:t>
            </a:r>
            <a:endParaRPr lang="en-US" sz="8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61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Red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le:Sub in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72" y="4455620"/>
            <a:ext cx="3490614" cy="170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9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>
                <a:latin typeface="Comic Sans MS" panose="030F0702030302020204" pitchFamily="66" charset="0"/>
              </a:rPr>
              <a:t>What color is this?</a:t>
            </a:r>
            <a:endParaRPr lang="en-US" sz="8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 descr="Los nodos | Módulo 8 - Los nodos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31" y="2250938"/>
            <a:ext cx="4010297" cy="34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8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Yellow</a:t>
            </a:r>
            <a:r>
              <a:rPr lang="en-US" sz="9600" dirty="0" smtClean="0">
                <a:latin typeface="Comic Sans MS" panose="030F0702030302020204" pitchFamily="66" charset="0"/>
              </a:rPr>
              <a:t/>
            </a:r>
            <a:br>
              <a:rPr lang="en-US" sz="9600" dirty="0" smtClean="0">
                <a:latin typeface="Comic Sans MS" panose="030F0702030302020204" pitchFamily="66" charset="0"/>
              </a:rPr>
            </a:br>
            <a:endParaRPr lang="en-US" sz="9600" dirty="0">
              <a:latin typeface="Comic Sans MS" panose="030F0702030302020204" pitchFamily="66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 descr="File:Sub in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72" y="4455620"/>
            <a:ext cx="3490614" cy="170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7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atin typeface="Comic Sans MS" panose="030F0702030302020204" pitchFamily="66" charset="0"/>
              </a:rPr>
              <a:t>What color is this?</a:t>
            </a:r>
            <a:endParaRPr lang="en-US" sz="8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grass png image, green grass PNG picture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712" y="2337527"/>
            <a:ext cx="9355535" cy="325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022451"/>
              </p:ext>
            </p:extLst>
          </p:nvPr>
        </p:nvGraphicFramePr>
        <p:xfrm>
          <a:off x="2031998" y="719665"/>
          <a:ext cx="9633132" cy="477979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211044">
                  <a:extLst>
                    <a:ext uri="{9D8B030D-6E8A-4147-A177-3AD203B41FA5}">
                      <a16:colId xmlns:a16="http://schemas.microsoft.com/office/drawing/2014/main" val="2671743614"/>
                    </a:ext>
                  </a:extLst>
                </a:gridCol>
                <a:gridCol w="3211044">
                  <a:extLst>
                    <a:ext uri="{9D8B030D-6E8A-4147-A177-3AD203B41FA5}">
                      <a16:colId xmlns:a16="http://schemas.microsoft.com/office/drawing/2014/main" val="3403662115"/>
                    </a:ext>
                  </a:extLst>
                </a:gridCol>
                <a:gridCol w="3211044">
                  <a:extLst>
                    <a:ext uri="{9D8B030D-6E8A-4147-A177-3AD203B41FA5}">
                      <a16:colId xmlns:a16="http://schemas.microsoft.com/office/drawing/2014/main" val="1377828811"/>
                    </a:ext>
                  </a:extLst>
                </a:gridCol>
              </a:tblGrid>
              <a:tr h="75688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Shapes </a:t>
                      </a:r>
                      <a:endParaRPr lang="en-US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Colors</a:t>
                      </a:r>
                      <a:endParaRPr lang="en-US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Numbers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175811"/>
                  </a:ext>
                </a:extLst>
              </a:tr>
              <a:tr h="67048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omic Sans MS" panose="030F0702030302020204" pitchFamily="66" charset="0"/>
                          <a:hlinkClick r:id="rId2" action="ppaction://hlinksldjump"/>
                        </a:rPr>
                        <a:t>$0.25</a:t>
                      </a:r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omic Sans MS" panose="030F0702030302020204" pitchFamily="66" charset="0"/>
                          <a:hlinkClick r:id="rId3" action="ppaction://hlinksldjump"/>
                        </a:rPr>
                        <a:t>$0.25</a:t>
                      </a:r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omic Sans MS" panose="030F0702030302020204" pitchFamily="66" charset="0"/>
                          <a:hlinkClick r:id="rId4" action="ppaction://hlinksldjump"/>
                        </a:rPr>
                        <a:t>$0.25</a:t>
                      </a:r>
                      <a:endParaRPr lang="en-US" sz="3200" dirty="0" smtClean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388994"/>
                  </a:ext>
                </a:extLst>
              </a:tr>
              <a:tr h="67048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omic Sans MS" panose="030F0702030302020204" pitchFamily="66" charset="0"/>
                          <a:hlinkClick r:id="rId5" action="ppaction://hlinksldjump"/>
                        </a:rPr>
                        <a:t>$0.50</a:t>
                      </a:r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omic Sans MS" panose="030F0702030302020204" pitchFamily="66" charset="0"/>
                          <a:hlinkClick r:id="rId6" action="ppaction://hlinksldjump"/>
                        </a:rPr>
                        <a:t>$0.50</a:t>
                      </a:r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omic Sans MS" panose="030F0702030302020204" pitchFamily="66" charset="0"/>
                          <a:hlinkClick r:id="rId7" action="ppaction://hlinksldjump"/>
                        </a:rPr>
                        <a:t>$0.50</a:t>
                      </a:r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9609486"/>
                  </a:ext>
                </a:extLst>
              </a:tr>
              <a:tr h="67048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omic Sans MS" panose="030F0702030302020204" pitchFamily="66" charset="0"/>
                          <a:hlinkClick r:id="rId8" action="ppaction://hlinksldjump"/>
                        </a:rPr>
                        <a:t>$1.00</a:t>
                      </a:r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omic Sans MS" panose="030F0702030302020204" pitchFamily="66" charset="0"/>
                          <a:hlinkClick r:id="rId9" action="ppaction://hlinksldjump"/>
                        </a:rPr>
                        <a:t>$1.00</a:t>
                      </a:r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omic Sans MS" panose="030F0702030302020204" pitchFamily="66" charset="0"/>
                          <a:hlinkClick r:id="rId10" action="ppaction://hlinksldjump"/>
                        </a:rPr>
                        <a:t>$1.00</a:t>
                      </a:r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5133155"/>
                  </a:ext>
                </a:extLst>
              </a:tr>
              <a:tr h="67048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omic Sans MS" panose="030F0702030302020204" pitchFamily="66" charset="0"/>
                          <a:hlinkClick r:id="rId11" action="ppaction://hlinksldjump"/>
                        </a:rPr>
                        <a:t>$5.00</a:t>
                      </a:r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omic Sans MS" panose="030F0702030302020204" pitchFamily="66" charset="0"/>
                          <a:hlinkClick r:id="rId12" action="ppaction://hlinksldjump"/>
                        </a:rPr>
                        <a:t>$5.00</a:t>
                      </a:r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omic Sans MS" panose="030F0702030302020204" pitchFamily="66" charset="0"/>
                          <a:hlinkClick r:id="rId13" action="ppaction://hlinksldjump"/>
                        </a:rPr>
                        <a:t>$5.00</a:t>
                      </a:r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9864000"/>
                  </a:ext>
                </a:extLst>
              </a:tr>
              <a:tr h="67048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omic Sans MS" panose="030F0702030302020204" pitchFamily="66" charset="0"/>
                          <a:hlinkClick r:id="rId14" action="ppaction://hlinksldjump"/>
                        </a:rPr>
                        <a:t>$10.00</a:t>
                      </a:r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omic Sans MS" panose="030F0702030302020204" pitchFamily="66" charset="0"/>
                          <a:hlinkClick r:id="rId15" action="ppaction://hlinksldjump"/>
                        </a:rPr>
                        <a:t>$10.00</a:t>
                      </a:r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omic Sans MS" panose="030F0702030302020204" pitchFamily="66" charset="0"/>
                          <a:hlinkClick r:id="rId16" action="ppaction://hlinksldjump"/>
                        </a:rPr>
                        <a:t>$10.00</a:t>
                      </a:r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6584200"/>
                  </a:ext>
                </a:extLst>
              </a:tr>
              <a:tr h="67048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omic Sans MS" panose="030F0702030302020204" pitchFamily="66" charset="0"/>
                          <a:hlinkClick r:id="rId17" action="ppaction://hlinksldjump"/>
                        </a:rPr>
                        <a:t>$20.00</a:t>
                      </a:r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omic Sans MS" panose="030F0702030302020204" pitchFamily="66" charset="0"/>
                          <a:hlinkClick r:id="rId18" action="ppaction://hlinksldjump"/>
                        </a:rPr>
                        <a:t>$20.00</a:t>
                      </a:r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omic Sans MS" panose="030F0702030302020204" pitchFamily="66" charset="0"/>
                          <a:hlinkClick r:id="rId19" action="ppaction://hlinksldjump"/>
                        </a:rPr>
                        <a:t>$20.00</a:t>
                      </a:r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2428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94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9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Green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3" descr="File:Sub in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72" y="4455620"/>
            <a:ext cx="3490614" cy="170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4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atin typeface="Comic Sans MS" panose="030F0702030302020204" pitchFamily="66" charset="0"/>
              </a:rPr>
              <a:t>What color is this?</a:t>
            </a:r>
            <a:endParaRPr lang="en-US" sz="8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File:Basketball Clipart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84" y="2220686"/>
            <a:ext cx="3916592" cy="387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9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Orange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 descr="File:Sub in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72" y="4455620"/>
            <a:ext cx="3490614" cy="170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0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What color is this?</a:t>
            </a:r>
            <a:endParaRPr lang="en-US" sz="8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 descr="MobiAD » Mobile Advertising News » Blue Whale and Smaato ...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80" y="2286001"/>
            <a:ext cx="5029199" cy="347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9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Blue</a:t>
            </a:r>
            <a:r>
              <a:rPr lang="en-US" sz="9600" dirty="0" smtClean="0">
                <a:latin typeface="Comic Sans MS" panose="030F0702030302020204" pitchFamily="66" charset="0"/>
              </a:rPr>
              <a:t/>
            </a:r>
            <a:br>
              <a:rPr lang="en-US" sz="9600" dirty="0" smtClean="0">
                <a:latin typeface="Comic Sans MS" panose="030F0702030302020204" pitchFamily="66" charset="0"/>
              </a:rPr>
            </a:br>
            <a:endParaRPr lang="en-US" sz="9600" dirty="0">
              <a:latin typeface="Comic Sans MS" panose="030F0702030302020204" pitchFamily="66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3" descr="File:Sub in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72" y="4455620"/>
            <a:ext cx="3490614" cy="170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7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>
                <a:latin typeface="Comic Sans MS" panose="030F0702030302020204" pitchFamily="66" charset="0"/>
              </a:rPr>
              <a:t>What color is this?</a:t>
            </a:r>
            <a:endParaRPr lang="en-US" sz="8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Vocabulaire allemand en images - Les vêtements - BabelCoach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80" y="2069102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6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9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Purple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3" descr="File:Sub in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72" y="4455620"/>
            <a:ext cx="3490614" cy="170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1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Comic Sans MS" panose="030F0702030302020204" pitchFamily="66" charset="0"/>
              </a:rPr>
              <a:t>What number is this? </a:t>
            </a:r>
            <a:endParaRPr lang="en-US" sz="72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B-PORTFOLIO FORMACIÓN ONLINE: 201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523" y="1966003"/>
            <a:ext cx="4571913" cy="457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9600" dirty="0" smtClean="0">
                <a:latin typeface="Comic Sans MS" panose="030F0702030302020204" pitchFamily="66" charset="0"/>
              </a:rPr>
              <a:t>Three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3" descr="File:Sub in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72" y="4455620"/>
            <a:ext cx="3490614" cy="170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2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latin typeface="Comic Sans MS" panose="030F0702030302020204" pitchFamily="66" charset="0"/>
              </a:rPr>
              <a:t>What number is this? </a:t>
            </a:r>
            <a:endParaRPr lang="en-US" sz="72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Number 5 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017" y="1737360"/>
            <a:ext cx="359092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5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>
                <a:latin typeface="Comic Sans MS" panose="030F0702030302020204" pitchFamily="66" charset="0"/>
              </a:rPr>
              <a:t>What shape is this? </a:t>
            </a:r>
            <a:endParaRPr lang="en-US" sz="8000" dirty="0">
              <a:latin typeface="Comic Sans MS" panose="030F0702030302020204" pitchFamily="66" charset="0"/>
            </a:endParaRPr>
          </a:p>
        </p:txBody>
      </p:sp>
      <p:sp>
        <p:nvSpPr>
          <p:cNvPr id="6" name="Isosceles Triangle 5">
            <a:hlinkClick r:id="rId2" action="ppaction://hlinksldjump"/>
          </p:cNvPr>
          <p:cNvSpPr/>
          <p:nvPr/>
        </p:nvSpPr>
        <p:spPr>
          <a:xfrm>
            <a:off x="4245429" y="2246811"/>
            <a:ext cx="3984172" cy="3291840"/>
          </a:xfrm>
          <a:prstGeom prst="triangl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6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9600" dirty="0" smtClean="0">
                <a:latin typeface="Comic Sans MS" panose="030F0702030302020204" pitchFamily="66" charset="0"/>
              </a:rPr>
              <a:t>Five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3" descr="File:Sub in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72" y="4455620"/>
            <a:ext cx="3490614" cy="170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4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smtClean="0">
                <a:latin typeface="Comic Sans MS" panose="030F0702030302020204" pitchFamily="66" charset="0"/>
              </a:rPr>
              <a:t>Solve!</a:t>
            </a:r>
            <a:endParaRPr lang="en-US" sz="96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/>
          </a:p>
          <a:p>
            <a:pPr marL="0" indent="0">
              <a:buNone/>
            </a:pPr>
            <a:r>
              <a:rPr lang="en-US" sz="9600" dirty="0" smtClean="0"/>
              <a:t>          1 + 4 = </a:t>
            </a:r>
            <a:endParaRPr lang="en-US" sz="9600" dirty="0"/>
          </a:p>
        </p:txBody>
      </p:sp>
      <p:pic>
        <p:nvPicPr>
          <p:cNvPr id="4" name="Picture 3" descr="Question mark 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76" y="242866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0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2200" dirty="0" smtClean="0">
                <a:latin typeface="Comic Sans MS" panose="030F0702030302020204" pitchFamily="66" charset="0"/>
              </a:rPr>
              <a:t/>
            </a:r>
            <a:br>
              <a:rPr lang="en-US" sz="22200" dirty="0" smtClean="0">
                <a:latin typeface="Comic Sans MS" panose="030F0702030302020204" pitchFamily="66" charset="0"/>
              </a:rPr>
            </a:br>
            <a:r>
              <a:rPr lang="en-US" sz="22200" dirty="0">
                <a:latin typeface="Comic Sans MS" panose="030F0702030302020204" pitchFamily="66" charset="0"/>
              </a:rPr>
              <a:t/>
            </a:r>
            <a:br>
              <a:rPr lang="en-US" sz="22200" dirty="0">
                <a:latin typeface="Comic Sans MS" panose="030F0702030302020204" pitchFamily="66" charset="0"/>
              </a:rPr>
            </a:br>
            <a:r>
              <a:rPr lang="en-US" sz="22200" dirty="0" smtClean="0">
                <a:latin typeface="Comic Sans MS" panose="030F0702030302020204" pitchFamily="66" charset="0"/>
              </a:rPr>
              <a:t/>
            </a:r>
            <a:br>
              <a:rPr lang="en-US" sz="22200" dirty="0" smtClean="0">
                <a:latin typeface="Comic Sans MS" panose="030F0702030302020204" pitchFamily="66" charset="0"/>
              </a:rPr>
            </a:br>
            <a:r>
              <a:rPr lang="en-US" sz="19400" dirty="0" smtClean="0">
                <a:latin typeface="Comic Sans MS" panose="030F0702030302020204" pitchFamily="66" charset="0"/>
              </a:rPr>
              <a:t>5</a:t>
            </a:r>
            <a:r>
              <a:rPr lang="en-US" sz="9600" dirty="0">
                <a:latin typeface="Comic Sans MS" panose="030F0702030302020204" pitchFamily="66" charset="0"/>
              </a:rPr>
              <a:t/>
            </a:r>
            <a:br>
              <a:rPr lang="en-US" sz="9600" dirty="0">
                <a:latin typeface="Comic Sans MS" panose="030F0702030302020204" pitchFamily="66" charset="0"/>
              </a:rPr>
            </a:br>
            <a:endParaRPr lang="en-US" sz="9600" dirty="0">
              <a:latin typeface="Comic Sans MS" panose="030F0702030302020204" pitchFamily="66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3" descr="File:Sub in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72" y="4455620"/>
            <a:ext cx="3490614" cy="170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2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smtClean="0">
                <a:latin typeface="Comic Sans MS" panose="030F0702030302020204" pitchFamily="66" charset="0"/>
              </a:rPr>
              <a:t>Solve!</a:t>
            </a:r>
            <a:endParaRPr lang="en-US" sz="96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8800" dirty="0" smtClean="0">
              <a:latin typeface="Comic Sans MS" panose="030F0702030302020204" pitchFamily="66" charset="0"/>
            </a:endParaRPr>
          </a:p>
          <a:p>
            <a:r>
              <a:rPr lang="en-US" sz="8800" dirty="0">
                <a:latin typeface="Comic Sans MS" panose="030F0702030302020204" pitchFamily="66" charset="0"/>
              </a:rPr>
              <a:t> </a:t>
            </a:r>
            <a:r>
              <a:rPr lang="en-US" sz="8800" dirty="0" smtClean="0">
                <a:latin typeface="Comic Sans MS" panose="030F0702030302020204" pitchFamily="66" charset="0"/>
              </a:rPr>
              <a:t>   2 + 4 = </a:t>
            </a:r>
            <a:endParaRPr lang="en-US" sz="8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Question mark 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07" y="242866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17500" dirty="0" smtClean="0">
                <a:latin typeface="Comic Sans MS" panose="030F0702030302020204" pitchFamily="66" charset="0"/>
              </a:rPr>
              <a:t>6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3" descr="File:Sub in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72" y="4455620"/>
            <a:ext cx="3490614" cy="170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smtClean="0">
                <a:latin typeface="Comic Sans MS" panose="030F0702030302020204" pitchFamily="66" charset="0"/>
              </a:rPr>
              <a:t>Solve! </a:t>
            </a:r>
            <a:endParaRPr lang="en-US" sz="9600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8800" dirty="0" smtClean="0"/>
          </a:p>
          <a:p>
            <a:r>
              <a:rPr lang="en-US" sz="8800" dirty="0"/>
              <a:t> </a:t>
            </a:r>
            <a:r>
              <a:rPr lang="en-US" sz="8800" dirty="0" smtClean="0"/>
              <a:t>         9 -  6 = </a:t>
            </a:r>
            <a:endParaRPr lang="en-US" sz="8800" dirty="0"/>
          </a:p>
        </p:txBody>
      </p:sp>
      <p:pic>
        <p:nvPicPr>
          <p:cNvPr id="7" name="Picture 6" descr="Question mark 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112" y="242866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0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17500" dirty="0" smtClean="0">
                <a:latin typeface="Comic Sans MS" panose="030F0702030302020204" pitchFamily="66" charset="0"/>
              </a:rPr>
              <a:t>3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3" descr="File:Sub in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72" y="4455620"/>
            <a:ext cx="3490614" cy="170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0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smtClean="0">
                <a:latin typeface="Comic Sans MS" panose="030F0702030302020204" pitchFamily="66" charset="0"/>
              </a:rPr>
              <a:t>Solve!</a:t>
            </a:r>
            <a:endParaRPr lang="en-US" sz="96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88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8800" dirty="0" smtClean="0">
                <a:latin typeface="Comic Sans MS" panose="030F0702030302020204" pitchFamily="66" charset="0"/>
              </a:rPr>
              <a:t>5 -       = 3</a:t>
            </a:r>
            <a:endParaRPr lang="en-US" sz="8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Question mark 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129" y="242866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8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17500" dirty="0" smtClean="0">
                <a:latin typeface="Comic Sans MS" panose="030F0702030302020204" pitchFamily="66" charset="0"/>
              </a:rPr>
              <a:t>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3" descr="File:Sub in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72" y="4455620"/>
            <a:ext cx="3490614" cy="170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1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smtClean="0">
                <a:latin typeface="Comic Sans MS" panose="030F0702030302020204" pitchFamily="66" charset="0"/>
              </a:rPr>
              <a:t>Triangle </a:t>
            </a:r>
            <a:br>
              <a:rPr lang="en-US" sz="9600" dirty="0" smtClean="0">
                <a:latin typeface="Comic Sans MS" panose="030F0702030302020204" pitchFamily="66" charset="0"/>
              </a:rPr>
            </a:br>
            <a:endParaRPr lang="en-US" sz="9600" dirty="0">
              <a:latin typeface="Comic Sans MS" panose="030F0702030302020204" pitchFamily="66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le:Sub in.svg - Wikipedia">
            <a:hlinkClick r:id="rId2" action="ppaction://hlinksldjump"/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060" y="4325112"/>
            <a:ext cx="3490614" cy="1706064"/>
          </a:xfrm>
        </p:spPr>
      </p:pic>
    </p:spTree>
    <p:extLst>
      <p:ext uri="{BB962C8B-B14F-4D97-AF65-F5344CB8AC3E}">
        <p14:creationId xmlns:p14="http://schemas.microsoft.com/office/powerpoint/2010/main" val="66610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>
                <a:latin typeface="Comic Sans MS" panose="030F0702030302020204" pitchFamily="66" charset="0"/>
              </a:rPr>
              <a:t>What shape is this?</a:t>
            </a:r>
            <a:endParaRPr lang="en-US" sz="8000" dirty="0">
              <a:latin typeface="Comic Sans MS" panose="030F0702030302020204" pitchFamily="66" charset="0"/>
            </a:endParaRPr>
          </a:p>
        </p:txBody>
      </p:sp>
      <p:pic>
        <p:nvPicPr>
          <p:cNvPr id="8" name="Picture 7" descr="File:LACMTA Square Orange Line.svg - Wikimedia Commons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40" y="1737360"/>
            <a:ext cx="429768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9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9600" dirty="0" smtClean="0">
                <a:latin typeface="Comic Sans MS" panose="030F0702030302020204" pitchFamily="66" charset="0"/>
              </a:rPr>
              <a:t>Square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File:Sub in.svg - Wikipedia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7" y="4398143"/>
            <a:ext cx="3490614" cy="1706064"/>
          </a:xfrm>
        </p:spPr>
      </p:pic>
      <p:pic>
        <p:nvPicPr>
          <p:cNvPr id="5" name="Content Placeholder 3" descr="File:Sub in.svg - Wikipedia">
            <a:hlinkClick r:id="rId3" action="ppaction://hlinksldjump"/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060" y="4325112"/>
            <a:ext cx="3490614" cy="1706064"/>
          </a:xfrm>
        </p:spPr>
      </p:pic>
    </p:spTree>
    <p:extLst>
      <p:ext uri="{BB962C8B-B14F-4D97-AF65-F5344CB8AC3E}">
        <p14:creationId xmlns:p14="http://schemas.microsoft.com/office/powerpoint/2010/main" val="361537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e:Disc Plain yellow.svg - Wikimedia Commons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825" y="2079171"/>
            <a:ext cx="4047309" cy="404730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Comic Sans MS" panose="030F0702030302020204" pitchFamily="66" charset="0"/>
              </a:rPr>
              <a:t>What shape is this?</a:t>
            </a:r>
            <a:endParaRPr lang="en-US" sz="8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12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9600" dirty="0" smtClean="0">
                <a:latin typeface="Comic Sans MS" panose="030F0702030302020204" pitchFamily="66" charset="0"/>
              </a:rPr>
              <a:t>Circle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File:Sub in.svg - Wikipedia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7" y="4398143"/>
            <a:ext cx="3490614" cy="1706064"/>
          </a:xfrm>
        </p:spPr>
      </p:pic>
      <p:pic>
        <p:nvPicPr>
          <p:cNvPr id="5" name="Content Placeholder 3" descr="File:Sub in.svg - Wikipedia">
            <a:hlinkClick r:id="rId3" action="ppaction://hlinksldjump"/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060" y="4325112"/>
            <a:ext cx="3490614" cy="1706064"/>
          </a:xfrm>
        </p:spPr>
      </p:pic>
    </p:spTree>
    <p:extLst>
      <p:ext uri="{BB962C8B-B14F-4D97-AF65-F5344CB8AC3E}">
        <p14:creationId xmlns:p14="http://schemas.microsoft.com/office/powerpoint/2010/main" val="175385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3357154" y="2534194"/>
            <a:ext cx="5538652" cy="223374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Comic Sans MS" panose="030F0702030302020204" pitchFamily="66" charset="0"/>
              </a:rPr>
              <a:t>What shape is this? </a:t>
            </a:r>
            <a:endParaRPr lang="en-US" sz="8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8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79</TotalTime>
  <Words>155</Words>
  <Application>Microsoft Office PowerPoint</Application>
  <PresentationFormat>Widescreen</PresentationFormat>
  <Paragraphs>67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Calibri</vt:lpstr>
      <vt:lpstr>Calibri Light</vt:lpstr>
      <vt:lpstr>Comic Sans MS</vt:lpstr>
      <vt:lpstr>Retrospect</vt:lpstr>
      <vt:lpstr>Kindergarten    </vt:lpstr>
      <vt:lpstr>PowerPoint Presentation</vt:lpstr>
      <vt:lpstr>What shape is this? </vt:lpstr>
      <vt:lpstr>Triangle  </vt:lpstr>
      <vt:lpstr>What shape is this?</vt:lpstr>
      <vt:lpstr>Square </vt:lpstr>
      <vt:lpstr>What shape is this?</vt:lpstr>
      <vt:lpstr>Circle </vt:lpstr>
      <vt:lpstr>What shape is this? </vt:lpstr>
      <vt:lpstr>Rectangle  </vt:lpstr>
      <vt:lpstr>What shape is this? </vt:lpstr>
      <vt:lpstr>Cube  </vt:lpstr>
      <vt:lpstr>What shape is this? </vt:lpstr>
      <vt:lpstr>Sphere </vt:lpstr>
      <vt:lpstr>What color is this? </vt:lpstr>
      <vt:lpstr>Red </vt:lpstr>
      <vt:lpstr>What color is this?</vt:lpstr>
      <vt:lpstr>Yellow </vt:lpstr>
      <vt:lpstr>What color is this?</vt:lpstr>
      <vt:lpstr>Green </vt:lpstr>
      <vt:lpstr>What color is this?</vt:lpstr>
      <vt:lpstr>Orange </vt:lpstr>
      <vt:lpstr>What color is this?</vt:lpstr>
      <vt:lpstr>Blue </vt:lpstr>
      <vt:lpstr>What color is this?</vt:lpstr>
      <vt:lpstr>Purple </vt:lpstr>
      <vt:lpstr>What number is this? </vt:lpstr>
      <vt:lpstr>Three </vt:lpstr>
      <vt:lpstr>What number is this? </vt:lpstr>
      <vt:lpstr>Five  </vt:lpstr>
      <vt:lpstr>Solve!</vt:lpstr>
      <vt:lpstr>   5 </vt:lpstr>
      <vt:lpstr>Solve!</vt:lpstr>
      <vt:lpstr>6 </vt:lpstr>
      <vt:lpstr>Solve! </vt:lpstr>
      <vt:lpstr>3 </vt:lpstr>
      <vt:lpstr>Solve!</vt:lpstr>
      <vt:lpstr>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Kindergarten</dc:title>
  <dc:creator>Amber.Moore1</dc:creator>
  <cp:lastModifiedBy>Amber.Moore1</cp:lastModifiedBy>
  <cp:revision>10</cp:revision>
  <dcterms:created xsi:type="dcterms:W3CDTF">2018-10-24T12:37:32Z</dcterms:created>
  <dcterms:modified xsi:type="dcterms:W3CDTF">2018-10-24T15:52:53Z</dcterms:modified>
</cp:coreProperties>
</file>