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0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6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EFB7-DFC2-45F3-9381-88907535261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00294-BDA8-4793-8375-7AA032C1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Happy Far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53"/>
            <a:ext cx="12311710" cy="6791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Baby Farm Animals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Amber Whitaker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dog is called a puppy. The puppy says “Woof </a:t>
            </a:r>
            <a:r>
              <a:rPr lang="en-US" sz="3000" dirty="0" err="1" smtClean="0">
                <a:latin typeface="Comic Sans MS" panose="030F0702030302020204" pitchFamily="66" charset="0"/>
              </a:rPr>
              <a:t>Woof</a:t>
            </a:r>
            <a:r>
              <a:rPr lang="en-US" sz="3000" dirty="0" smtClean="0">
                <a:latin typeface="Comic Sans MS" panose="030F0702030302020204" pitchFamily="66" charset="0"/>
              </a:rPr>
              <a:t>!”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facel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26" y="365125"/>
            <a:ext cx="3655947" cy="44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000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rabbit is called a kit. Kits love to eat carrots.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&lt;strong&gt;Clipart&lt;/strong&gt; - bunnyt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2" y="600650"/>
            <a:ext cx="2630835" cy="45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duck is called a ducking. The duckling says “</a:t>
            </a:r>
            <a:r>
              <a:rPr lang="en-US" sz="3000" dirty="0" err="1" smtClean="0">
                <a:latin typeface="Comic Sans MS" panose="030F0702030302020204" pitchFamily="66" charset="0"/>
              </a:rPr>
              <a:t>Quak</a:t>
            </a:r>
            <a:r>
              <a:rPr lang="en-US" sz="3000" dirty="0" smtClean="0">
                <a:latin typeface="Comic Sans MS" panose="030F0702030302020204" pitchFamily="66" charset="0"/>
              </a:rPr>
              <a:t> </a:t>
            </a:r>
            <a:r>
              <a:rPr lang="en-US" sz="3000" dirty="0" err="1" smtClean="0">
                <a:latin typeface="Comic Sans MS" panose="030F0702030302020204" pitchFamily="66" charset="0"/>
              </a:rPr>
              <a:t>Quak</a:t>
            </a:r>
            <a:r>
              <a:rPr lang="en-US" sz="3000" dirty="0" smtClean="0">
                <a:latin typeface="Comic Sans MS" panose="030F0702030302020204" pitchFamily="66" charset="0"/>
              </a:rPr>
              <a:t>!”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Yellow &lt;strong&gt;Duck&lt;/strong&gt; » drawings » SketchPo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77" y="1125024"/>
            <a:ext cx="4810446" cy="35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piglet, calf, gosling, kitten, chick, kid, foal, </a:t>
            </a:r>
            <a:r>
              <a:rPr lang="en-US" sz="3000" dirty="0" smtClean="0">
                <a:latin typeface="Comic Sans MS" panose="030F0702030302020204" pitchFamily="66" charset="0"/>
              </a:rPr>
              <a:t>lamb, puppy, rabbit and the ducking all live happily on the farm.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Truie Agriculteur Agriculture · Image gratuite sur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43" y="903215"/>
            <a:ext cx="7067580" cy="38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Farmer Joe cares for the baby farm animals.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Your Blog - Boom Coastline Evaluati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31" y="759229"/>
            <a:ext cx="4063538" cy="40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 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3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35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500" dirty="0" smtClean="0">
                <a:latin typeface="Comic Sans MS" panose="030F0702030302020204" pitchFamily="66" charset="0"/>
              </a:rPr>
              <a:t>A baby pig is called a piglet. The piglet says “Oink </a:t>
            </a:r>
            <a:r>
              <a:rPr lang="en-US" sz="3500" dirty="0" err="1" smtClean="0">
                <a:latin typeface="Comic Sans MS" panose="030F0702030302020204" pitchFamily="66" charset="0"/>
              </a:rPr>
              <a:t>Oink</a:t>
            </a:r>
            <a:r>
              <a:rPr lang="en-US" sz="3500" dirty="0" smtClean="0">
                <a:latin typeface="Comic Sans MS" panose="030F0702030302020204" pitchFamily="66" charset="0"/>
              </a:rPr>
              <a:t>!”  </a:t>
            </a:r>
            <a:endParaRPr lang="en-US" sz="35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Pink Pig » drawings » SketchPo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76" y="1027906"/>
            <a:ext cx="5825847" cy="42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A baby cow is called a calf. The calf says “Moo!”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Whale Pattern by MeMiann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02" y="647700"/>
            <a:ext cx="3883395" cy="49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ck clip 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34" y="1027906"/>
            <a:ext cx="3299931" cy="4532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goose is called a gosling. The gosling says “Honk </a:t>
            </a:r>
            <a:r>
              <a:rPr lang="en-US" sz="3000" dirty="0" err="1" smtClean="0">
                <a:latin typeface="Comic Sans MS" panose="030F0702030302020204" pitchFamily="66" charset="0"/>
              </a:rPr>
              <a:t>Honk</a:t>
            </a:r>
            <a:r>
              <a:rPr lang="en-US" sz="3000" dirty="0" smtClean="0">
                <a:latin typeface="Comic Sans MS" panose="030F0702030302020204" pitchFamily="66" charset="0"/>
              </a:rPr>
              <a:t>!” </a:t>
            </a:r>
            <a:endParaRPr lang="en-US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cat is called a kitten. The kitten says “Meow!”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Genetics - X Linked Proble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54" y="365125"/>
            <a:ext cx="4534292" cy="45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chicken is called a chick. The chick says “Chirp </a:t>
            </a:r>
            <a:r>
              <a:rPr lang="en-US" sz="3000" dirty="0" err="1" smtClean="0">
                <a:latin typeface="Comic Sans MS" panose="030F0702030302020204" pitchFamily="66" charset="0"/>
              </a:rPr>
              <a:t>Chirp</a:t>
            </a:r>
            <a:r>
              <a:rPr lang="en-US" sz="3000" dirty="0" smtClean="0">
                <a:latin typeface="Comic Sans MS" panose="030F0702030302020204" pitchFamily="66" charset="0"/>
              </a:rPr>
              <a:t>!”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2007 Apri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89" y="365125"/>
            <a:ext cx="3340622" cy="47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goat is called a kid. The kid says “</a:t>
            </a:r>
            <a:r>
              <a:rPr lang="en-US" sz="3000" dirty="0" err="1" smtClean="0">
                <a:latin typeface="Comic Sans MS" panose="030F0702030302020204" pitchFamily="66" charset="0"/>
              </a:rPr>
              <a:t>Maa</a:t>
            </a:r>
            <a:r>
              <a:rPr lang="en-US" sz="3000" dirty="0" smtClean="0">
                <a:latin typeface="Comic Sans MS" panose="030F0702030302020204" pitchFamily="66" charset="0"/>
              </a:rPr>
              <a:t> </a:t>
            </a:r>
            <a:r>
              <a:rPr lang="en-US" sz="3000" dirty="0" err="1" smtClean="0">
                <a:latin typeface="Comic Sans MS" panose="030F0702030302020204" pitchFamily="66" charset="0"/>
              </a:rPr>
              <a:t>Maa</a:t>
            </a:r>
            <a:r>
              <a:rPr lang="en-US" sz="3000" dirty="0" smtClean="0">
                <a:latin typeface="Comic Sans MS" panose="030F0702030302020204" pitchFamily="66" charset="0"/>
              </a:rPr>
              <a:t>!”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File:Goat cartoon 04.svg —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84" y="0"/>
            <a:ext cx="5748631" cy="56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horse is called a foal. The foal says “Neigh!”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Horse clip 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91" y="1327759"/>
            <a:ext cx="3752933" cy="3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The baby sheep is called a lamb. The lamb says “Baa!”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Free vector graphic: Lamb, Sheep, Cute, Farm, Anim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11" y="200416"/>
            <a:ext cx="4851487" cy="52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208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Baby Farm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Farm Animals</dc:title>
  <dc:creator>Amber.Moore1</dc:creator>
  <cp:lastModifiedBy>Amber.Moore1</cp:lastModifiedBy>
  <cp:revision>7</cp:revision>
  <dcterms:created xsi:type="dcterms:W3CDTF">2018-10-24T13:58:33Z</dcterms:created>
  <dcterms:modified xsi:type="dcterms:W3CDTF">2018-10-24T16:13:40Z</dcterms:modified>
</cp:coreProperties>
</file>