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 Abby" initials="PA" lastIdx="2" clrIdx="0">
    <p:extLst>
      <p:ext uri="{19B8F6BF-5375-455C-9EA6-DF929625EA0E}">
        <p15:presenceInfo xmlns:p15="http://schemas.microsoft.com/office/powerpoint/2012/main" userId="S::abby.phillips@arkstate.onmicrosoft.com::d81289f4-b10b-4d46-b44d-24f0b9e5e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21:24:42.24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21-04-20T21:24:42.997" idx="2">
    <p:pos x="106" y="10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4DF1-6952-4BF5-B0CC-2666110D5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E5C5D-F5BE-4528-B85A-4213B7EA1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28A2-D286-4883-AC27-17F8035F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07BA4-8F31-4C9C-B440-01736288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C0EC-8CAA-4F9D-A057-30A770D8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5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7FDA-EE7C-4A64-8C82-834FA8CA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198A-86B4-4E72-BB2F-B74FC657E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1F09-04E9-447A-AE60-03CFE0E2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CE7-227A-4A5F-9332-3FDA0287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749E-319F-4289-A68B-EE6AE9FD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E2FDB-8CC3-43B2-87FA-EAAB0CAAE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64D72-51FD-411E-8187-F90E479EA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C62C-72AE-4F54-9D69-4DFF6D76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27E7-6541-4940-B958-18CBB58B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947E6-5BA3-4F2C-BC54-3F8E8E2C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D04-9977-4F08-BFED-F7F0E5FA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22F9-E7DF-4514-A481-54A726A0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6A400-E730-4590-A4F0-8F52594A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907C-50D9-436E-A818-D76ABDE9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E10F-5DE4-4278-876B-FB71DF9A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CD1A-5E2F-496E-BA81-0DDACF4B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24B39-8389-4DEA-A81F-A90E14FFB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B87C1-FF4D-475C-B60F-816E95FE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A92F-0B19-460C-AE3F-4F806A4C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14DEF-555F-4D62-82D3-CF4BEFD0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1528-4B54-484F-A9AB-EC34BDC8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667E-11BE-4021-9401-179874FC3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550DF-276E-4E3E-8765-AC4E3A8D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DB98-B768-4E0A-9744-923EE0E3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F06BC-5685-42B5-A6E7-FDAF2C0C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A6B1-62EB-4E1E-B88E-45C56AC3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29D8-57BD-4673-8AC2-800C960F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B8931-DA51-4CA8-A58F-D8FFE3A1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D94E5-F982-47D7-BFB1-742A71E48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CA66-2B89-45A5-A550-E65FE8F9C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35C75-AD10-4ADF-B47A-2AA6B952B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E65B4-C5A7-4E23-97F5-7D90CA35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F5593-7951-4347-A092-9521EC30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179C2-EE9D-4726-A23F-F305AF0A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EF5F-51BF-40CB-AB18-CC86B2FC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3B5D8-6243-416B-8C45-8AAED830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65EA0-4C47-4C85-8D93-E21650F0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0694C-9F33-438D-92FB-6032BAD3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10F023-C61E-4216-89ED-467A407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D8397-435B-4246-9EE3-956303B9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7F02B-A35C-4ABB-ADE2-6667A362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D36D-51B2-40D7-9ACF-1677246F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B940-BA00-41B0-8297-95E736F3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B605-547A-46DC-9B87-B793AFEDC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8BAA4-3B4A-4DC2-9CC4-D4F75C5D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D92DF-CF54-4A1D-A6CE-6019DA5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F923-32A1-4AFF-926D-09C3966B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EDCF-A24E-42AE-96B4-EA2E566D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6FCD2-AA1F-4C67-89A5-7B75BB68D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92245-7ED0-49E9-8BDC-96A8DF24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61DA1-EF69-4E60-AF1F-58C7D5DE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F96C6-A49B-4354-9878-CFE6B93A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BC0E3-C81F-4BFB-B8B6-CD38380C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7B1E5-08AF-4CEF-82C1-4AD46592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68114-A61A-449B-9FB7-423CC05F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9D1B6-BC2B-457A-8B22-7FE33A3C3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1991-0984-4E3E-9065-A5E81B661027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CA612-7B21-48AD-8B12-2069F04F7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8D2E-4411-45AB-A5D3-A54C6F071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C98D-A8C6-4C4F-A8A4-19E299E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File:Abraham_Lincoln_November_186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File:Abraham_Lincoln_November_186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dfreephotos.com/historical-battles/american-civil-war/union-and-confederate-troops-clashing-at-the-battle-of-mill-springs-american-civil-war.png.php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dfreephotos.com/historical-battles/american-civil-war/union-and-confederate-troops-clashing-at-the-battle-of-mill-springs-american-civil-war.png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braham_Lincoln_November_186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927F-7D99-47FD-896D-96047EE1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843" y="826527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D4DF9-746A-4B3C-BF28-9DA101A9B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FDD8E-AB07-47FC-9A3E-B7F40713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3C2841BA-011B-4CD3-BEC9-A31E4B345640}"/>
              </a:ext>
            </a:extLst>
          </p:cNvPr>
          <p:cNvSpPr/>
          <p:nvPr/>
        </p:nvSpPr>
        <p:spPr>
          <a:xfrm>
            <a:off x="9670356" y="5663133"/>
            <a:ext cx="1310129" cy="872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03F0A-BEDA-4211-B06A-C9598384B152}"/>
              </a:ext>
            </a:extLst>
          </p:cNvPr>
          <p:cNvSpPr txBox="1"/>
          <p:nvPr/>
        </p:nvSpPr>
        <p:spPr>
          <a:xfrm>
            <a:off x="9804828" y="5914536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97E29-B72D-4FE4-9986-4A32EAF9C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7920" y="1086223"/>
            <a:ext cx="4436712" cy="547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4A73E-5FD7-4E9E-A5F6-88ACFFB3F567}"/>
              </a:ext>
            </a:extLst>
          </p:cNvPr>
          <p:cNvSpPr txBox="1"/>
          <p:nvPr/>
        </p:nvSpPr>
        <p:spPr>
          <a:xfrm>
            <a:off x="2620254" y="291993"/>
            <a:ext cx="565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is Abraham Lincoln! </a:t>
            </a:r>
          </a:p>
        </p:txBody>
      </p:sp>
    </p:spTree>
    <p:extLst>
      <p:ext uri="{BB962C8B-B14F-4D97-AF65-F5344CB8AC3E}">
        <p14:creationId xmlns:p14="http://schemas.microsoft.com/office/powerpoint/2010/main" val="20302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 E. Lee">
            <a:extLst>
              <a:ext uri="{FF2B5EF4-FFF2-40B4-BE49-F238E27FC236}">
                <a16:creationId xmlns:a16="http://schemas.microsoft.com/office/drawing/2014/main" id="{6F4584EB-D34E-CA4B-9B28-3C96FD12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450057"/>
            <a:ext cx="5957886" cy="59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05F50-A350-3D45-8F09-344A7C11538B}"/>
              </a:ext>
            </a:extLst>
          </p:cNvPr>
          <p:cNvSpPr txBox="1"/>
          <p:nvPr/>
        </p:nvSpPr>
        <p:spPr>
          <a:xfrm>
            <a:off x="7789762" y="1782502"/>
            <a:ext cx="3900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Who is this? </a:t>
            </a:r>
          </a:p>
        </p:txBody>
      </p:sp>
    </p:spTree>
    <p:extLst>
      <p:ext uri="{BB962C8B-B14F-4D97-AF65-F5344CB8AC3E}">
        <p14:creationId xmlns:p14="http://schemas.microsoft.com/office/powerpoint/2010/main" val="336105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14C19410-CD78-4EEC-A15C-94D5691071BC}"/>
              </a:ext>
            </a:extLst>
          </p:cNvPr>
          <p:cNvSpPr/>
          <p:nvPr/>
        </p:nvSpPr>
        <p:spPr>
          <a:xfrm>
            <a:off x="9451362" y="5588462"/>
            <a:ext cx="1532965" cy="895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344A-3CBD-4CB9-82BA-38251EA6BFFC}"/>
              </a:ext>
            </a:extLst>
          </p:cNvPr>
          <p:cNvSpPr txBox="1"/>
          <p:nvPr/>
        </p:nvSpPr>
        <p:spPr>
          <a:xfrm>
            <a:off x="9685724" y="5851391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/>
              <a:t> </a:t>
            </a:r>
          </a:p>
        </p:txBody>
      </p:sp>
      <p:pic>
        <p:nvPicPr>
          <p:cNvPr id="5" name="Picture 2" descr="Robert E. Lee">
            <a:extLst>
              <a:ext uri="{FF2B5EF4-FFF2-40B4-BE49-F238E27FC236}">
                <a16:creationId xmlns:a16="http://schemas.microsoft.com/office/drawing/2014/main" id="{1CE92B21-2808-0447-8149-851C2B51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4" y="450057"/>
            <a:ext cx="5957886" cy="59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DB9FC-E1D9-F540-ACD2-8CC41D5EA910}"/>
              </a:ext>
            </a:extLst>
          </p:cNvPr>
          <p:cNvSpPr txBox="1"/>
          <p:nvPr/>
        </p:nvSpPr>
        <p:spPr>
          <a:xfrm>
            <a:off x="6863788" y="936194"/>
            <a:ext cx="4849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This is Robert E. Lee</a:t>
            </a:r>
          </a:p>
        </p:txBody>
      </p:sp>
    </p:spTree>
    <p:extLst>
      <p:ext uri="{BB962C8B-B14F-4D97-AF65-F5344CB8AC3E}">
        <p14:creationId xmlns:p14="http://schemas.microsoft.com/office/powerpoint/2010/main" val="50813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B1174-61C8-4443-8BEE-A4B2AA818EB5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Who was the commanding general of the Union Army?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Ulysses S. Grant | Biography, Presidency, &amp; History | Britannica">
            <a:extLst>
              <a:ext uri="{FF2B5EF4-FFF2-40B4-BE49-F238E27FC236}">
                <a16:creationId xmlns:a16="http://schemas.microsoft.com/office/drawing/2014/main" id="{343F81FA-2887-B240-8ABB-DF766E298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r="3180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6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44226BC-C98F-400E-8962-0CF8B3D96FC3}"/>
              </a:ext>
            </a:extLst>
          </p:cNvPr>
          <p:cNvSpPr/>
          <p:nvPr/>
        </p:nvSpPr>
        <p:spPr>
          <a:xfrm>
            <a:off x="9266945" y="5546201"/>
            <a:ext cx="1436914" cy="90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695C6-89E7-4074-B1E2-E7297DFAFE40}"/>
              </a:ext>
            </a:extLst>
          </p:cNvPr>
          <p:cNvSpPr txBox="1"/>
          <p:nvPr/>
        </p:nvSpPr>
        <p:spPr>
          <a:xfrm>
            <a:off x="9439835" y="5786077"/>
            <a:ext cx="7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pic>
        <p:nvPicPr>
          <p:cNvPr id="5" name="Picture 2" descr="Ulysses S. Grant | Biography, Presidency, &amp; History | Britannica">
            <a:extLst>
              <a:ext uri="{FF2B5EF4-FFF2-40B4-BE49-F238E27FC236}">
                <a16:creationId xmlns:a16="http://schemas.microsoft.com/office/drawing/2014/main" id="{412A86B4-8A51-7C44-ABB0-8D478B65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006375"/>
            <a:ext cx="7304087" cy="41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ED459-C0FD-6445-8055-619ECF9DCB39}"/>
              </a:ext>
            </a:extLst>
          </p:cNvPr>
          <p:cNvSpPr txBox="1"/>
          <p:nvPr/>
        </p:nvSpPr>
        <p:spPr>
          <a:xfrm>
            <a:off x="8055127" y="1859340"/>
            <a:ext cx="3495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Ulysses S. Grant</a:t>
            </a:r>
          </a:p>
        </p:txBody>
      </p:sp>
    </p:spTree>
    <p:extLst>
      <p:ext uri="{BB962C8B-B14F-4D97-AF65-F5344CB8AC3E}">
        <p14:creationId xmlns:p14="http://schemas.microsoft.com/office/powerpoint/2010/main" val="68624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133B8-A757-A545-9F98-9D311BF857CE}"/>
              </a:ext>
            </a:extLst>
          </p:cNvPr>
          <p:cNvSpPr txBox="1"/>
          <p:nvPr/>
        </p:nvSpPr>
        <p:spPr>
          <a:xfrm>
            <a:off x="509286" y="451413"/>
            <a:ext cx="10683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document declared "that all persons held as slaves" within the rebellious states "are, and henceforward shall be free."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36C188-1381-9D42-999D-EAF1CDC2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13" y="2748987"/>
            <a:ext cx="75027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6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6C506743-DD7A-4953-B2DF-7A3FD2A7E0A5}"/>
              </a:ext>
            </a:extLst>
          </p:cNvPr>
          <p:cNvSpPr/>
          <p:nvPr/>
        </p:nvSpPr>
        <p:spPr>
          <a:xfrm>
            <a:off x="9689566" y="5663133"/>
            <a:ext cx="1344706" cy="864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30D60B-ED77-492C-9708-BAB5E2A0A11D}"/>
              </a:ext>
            </a:extLst>
          </p:cNvPr>
          <p:cNvSpPr txBox="1"/>
          <p:nvPr/>
        </p:nvSpPr>
        <p:spPr>
          <a:xfrm>
            <a:off x="9762565" y="5924390"/>
            <a:ext cx="8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DAC0B0-EBE4-A84A-A4BF-4E3570E9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2" y="330413"/>
            <a:ext cx="9330976" cy="4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C17E15-285F-2243-8132-97D3B8C80C70}"/>
              </a:ext>
            </a:extLst>
          </p:cNvPr>
          <p:cNvSpPr txBox="1"/>
          <p:nvPr/>
        </p:nvSpPr>
        <p:spPr>
          <a:xfrm>
            <a:off x="1447929" y="5278412"/>
            <a:ext cx="7720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Emancipation Proclamation</a:t>
            </a:r>
          </a:p>
        </p:txBody>
      </p:sp>
    </p:spTree>
    <p:extLst>
      <p:ext uri="{BB962C8B-B14F-4D97-AF65-F5344CB8AC3E}">
        <p14:creationId xmlns:p14="http://schemas.microsoft.com/office/powerpoint/2010/main" val="370875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6E8F1-A35E-3742-8BBB-FBB899658716}"/>
              </a:ext>
            </a:extLst>
          </p:cNvPr>
          <p:cNvSpPr txBox="1"/>
          <p:nvPr/>
        </p:nvSpPr>
        <p:spPr>
          <a:xfrm>
            <a:off x="416689" y="520861"/>
            <a:ext cx="87504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Act stated that “provided that any adult citizen, or intended citizen, who had never borne arms against the U.S. government could claim 160 acres of surveyed government land.” ??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4B9D22-8870-3240-B7DD-05116C0D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4" y="3884436"/>
            <a:ext cx="3683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4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95175038-BB14-4190-9C99-FE686376616B}"/>
              </a:ext>
            </a:extLst>
          </p:cNvPr>
          <p:cNvSpPr/>
          <p:nvPr/>
        </p:nvSpPr>
        <p:spPr>
          <a:xfrm>
            <a:off x="9624253" y="5713328"/>
            <a:ext cx="1267864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2E18B-97A0-45E9-BE95-DE0F3A123742}"/>
              </a:ext>
            </a:extLst>
          </p:cNvPr>
          <p:cNvSpPr txBox="1"/>
          <p:nvPr/>
        </p:nvSpPr>
        <p:spPr>
          <a:xfrm>
            <a:off x="9847089" y="5985862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E56AFD-DF72-4746-A3B5-80903C73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557467"/>
            <a:ext cx="6977963" cy="50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050EB-1555-AD4C-944A-84A411EC2E50}"/>
              </a:ext>
            </a:extLst>
          </p:cNvPr>
          <p:cNvSpPr txBox="1"/>
          <p:nvPr/>
        </p:nvSpPr>
        <p:spPr>
          <a:xfrm>
            <a:off x="7306575" y="1859340"/>
            <a:ext cx="474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Homestead Act of 1862</a:t>
            </a:r>
          </a:p>
        </p:txBody>
      </p:sp>
    </p:spTree>
    <p:extLst>
      <p:ext uri="{BB962C8B-B14F-4D97-AF65-F5344CB8AC3E}">
        <p14:creationId xmlns:p14="http://schemas.microsoft.com/office/powerpoint/2010/main" val="173237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ettysburg Address | National Geographic Society">
            <a:extLst>
              <a:ext uri="{FF2B5EF4-FFF2-40B4-BE49-F238E27FC236}">
                <a16:creationId xmlns:a16="http://schemas.microsoft.com/office/drawing/2014/main" id="{ECD5FA9C-EE71-E24E-9323-86DECB6D8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755" b="16434"/>
          <a:stretch/>
        </p:blipFill>
        <p:spPr bwMode="auto">
          <a:xfrm>
            <a:off x="20" y="-121439"/>
            <a:ext cx="12191980" cy="71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54B28-2C39-8442-A12D-87B9DDA6BF2E}"/>
              </a:ext>
            </a:extLst>
          </p:cNvPr>
          <p:cNvSpPr txBox="1"/>
          <p:nvPr/>
        </p:nvSpPr>
        <p:spPr>
          <a:xfrm>
            <a:off x="7749290" y="640081"/>
            <a:ext cx="3764826" cy="525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What was a speech that U.S. President Abraham Lincoln delivered during the American Civil War at the dedication of the Soldiers' National Cemetery in Pennsylvania?</a:t>
            </a:r>
          </a:p>
        </p:txBody>
      </p:sp>
    </p:spTree>
    <p:extLst>
      <p:ext uri="{BB962C8B-B14F-4D97-AF65-F5344CB8AC3E}">
        <p14:creationId xmlns:p14="http://schemas.microsoft.com/office/powerpoint/2010/main" val="274575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25A47E-4857-4A5E-A50D-BE6F2C189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832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416011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735718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90853227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Battles of the Civil War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Important People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2400" dirty="0"/>
                        <a:t>Documents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3878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3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4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592489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5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6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7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8713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8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9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0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0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63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056AF2A-933F-42AA-833F-CC6509DA86C7}"/>
              </a:ext>
            </a:extLst>
          </p:cNvPr>
          <p:cNvSpPr/>
          <p:nvPr/>
        </p:nvSpPr>
        <p:spPr>
          <a:xfrm>
            <a:off x="9524359" y="5336801"/>
            <a:ext cx="1777054" cy="1171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0DCB8-8DCE-4583-B4BA-8D0D071AD99C}"/>
              </a:ext>
            </a:extLst>
          </p:cNvPr>
          <p:cNvSpPr txBox="1"/>
          <p:nvPr/>
        </p:nvSpPr>
        <p:spPr>
          <a:xfrm>
            <a:off x="9720303" y="5757863"/>
            <a:ext cx="9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/>
              <a:t> </a:t>
            </a:r>
          </a:p>
        </p:txBody>
      </p:sp>
      <p:pic>
        <p:nvPicPr>
          <p:cNvPr id="14338" name="Picture 2" descr="Gettysburg Address | National Geographic Society">
            <a:extLst>
              <a:ext uri="{FF2B5EF4-FFF2-40B4-BE49-F238E27FC236}">
                <a16:creationId xmlns:a16="http://schemas.microsoft.com/office/drawing/2014/main" id="{911D7C2E-B287-1149-B29C-1E8607B78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-3333" r="820" b="3333"/>
          <a:stretch/>
        </p:blipFill>
        <p:spPr bwMode="auto">
          <a:xfrm>
            <a:off x="0" y="103374"/>
            <a:ext cx="8181023" cy="59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ED037-838E-554D-9550-F5AD13AAC4C3}"/>
              </a:ext>
            </a:extLst>
          </p:cNvPr>
          <p:cNvSpPr txBox="1"/>
          <p:nvPr/>
        </p:nvSpPr>
        <p:spPr>
          <a:xfrm>
            <a:off x="8309285" y="1521199"/>
            <a:ext cx="37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Gettysburg Address</a:t>
            </a:r>
          </a:p>
        </p:txBody>
      </p:sp>
    </p:spTree>
    <p:extLst>
      <p:ext uri="{BB962C8B-B14F-4D97-AF65-F5344CB8AC3E}">
        <p14:creationId xmlns:p14="http://schemas.microsoft.com/office/powerpoint/2010/main" val="423118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699F39-F5D8-441D-B48D-B8B0BF22F923}"/>
              </a:ext>
            </a:extLst>
          </p:cNvPr>
          <p:cNvSpPr txBox="1"/>
          <p:nvPr/>
        </p:nvSpPr>
        <p:spPr>
          <a:xfrm>
            <a:off x="1233286" y="564777"/>
            <a:ext cx="9800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What was the first battle of the Civil War?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F30A9-177C-464F-A5D6-495BF4CA48BE}"/>
              </a:ext>
            </a:extLst>
          </p:cNvPr>
          <p:cNvSpPr txBox="1"/>
          <p:nvPr/>
        </p:nvSpPr>
        <p:spPr>
          <a:xfrm>
            <a:off x="3384815" y="6935596"/>
            <a:ext cx="4436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en.wikipedia.org/wiki/File:Abraham_Lincoln_November_1863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C882A-3A00-45CD-8526-B0E8A23D7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62302" y="2218631"/>
            <a:ext cx="6235593" cy="3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2C58CFD-ECF7-4979-9A86-921D3D7A4BE9}"/>
              </a:ext>
            </a:extLst>
          </p:cNvPr>
          <p:cNvSpPr/>
          <p:nvPr/>
        </p:nvSpPr>
        <p:spPr>
          <a:xfrm>
            <a:off x="10165976" y="5405718"/>
            <a:ext cx="1306286" cy="82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E83F-7C6E-4603-8582-A3EF086252BD}"/>
              </a:ext>
            </a:extLst>
          </p:cNvPr>
          <p:cNvSpPr txBox="1"/>
          <p:nvPr/>
        </p:nvSpPr>
        <p:spPr>
          <a:xfrm>
            <a:off x="10315815" y="5617526"/>
            <a:ext cx="70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14563-066B-4983-8A16-75919689652A}"/>
              </a:ext>
            </a:extLst>
          </p:cNvPr>
          <p:cNvSpPr txBox="1"/>
          <p:nvPr/>
        </p:nvSpPr>
        <p:spPr>
          <a:xfrm>
            <a:off x="3246093" y="295835"/>
            <a:ext cx="471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Battle of Bull Run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86241-7ECC-4E18-A162-1C025047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5373" y="1384914"/>
            <a:ext cx="6698653" cy="42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8D342B-6CA7-B84A-9C74-7081A3D4F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r="4695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F0F1C-15DB-A043-8592-7D08134DE93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was the last battle of the Civil War?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9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3B7DBAA-6F1B-4A0A-94A4-ADA2F402F51C}"/>
              </a:ext>
            </a:extLst>
          </p:cNvPr>
          <p:cNvSpPr/>
          <p:nvPr/>
        </p:nvSpPr>
        <p:spPr>
          <a:xfrm>
            <a:off x="9870141" y="5601412"/>
            <a:ext cx="1363916" cy="918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9E75-60A2-4016-BBB2-D3D99022A0C1}"/>
              </a:ext>
            </a:extLst>
          </p:cNvPr>
          <p:cNvSpPr txBox="1"/>
          <p:nvPr/>
        </p:nvSpPr>
        <p:spPr>
          <a:xfrm>
            <a:off x="10000770" y="58758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7BEF0F-382B-5A41-87AF-2373CB96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30350"/>
            <a:ext cx="8737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16F10-517E-4C48-939C-B53525584B7E}"/>
              </a:ext>
            </a:extLst>
          </p:cNvPr>
          <p:cNvSpPr txBox="1"/>
          <p:nvPr/>
        </p:nvSpPr>
        <p:spPr>
          <a:xfrm>
            <a:off x="1914525" y="228600"/>
            <a:ext cx="8601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Battle of </a:t>
            </a:r>
            <a:r>
              <a:rPr lang="en-US" sz="4800" dirty="0" err="1"/>
              <a:t>Palmito</a:t>
            </a:r>
            <a:r>
              <a:rPr lang="en-US" sz="4800" dirty="0"/>
              <a:t> Ranch</a:t>
            </a:r>
          </a:p>
        </p:txBody>
      </p:sp>
    </p:spTree>
    <p:extLst>
      <p:ext uri="{BB962C8B-B14F-4D97-AF65-F5344CB8AC3E}">
        <p14:creationId xmlns:p14="http://schemas.microsoft.com/office/powerpoint/2010/main" val="5495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ttle of Gettysburg: Summary, Facts &amp; Casualties - HISTORY">
            <a:extLst>
              <a:ext uri="{FF2B5EF4-FFF2-40B4-BE49-F238E27FC236}">
                <a16:creationId xmlns:a16="http://schemas.microsoft.com/office/drawing/2014/main" id="{885D2AAB-1AE8-864A-8088-5BEF0D0AE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70B62-6A7D-9744-9DC7-8F65E83BFFF1}"/>
              </a:ext>
            </a:extLst>
          </p:cNvPr>
          <p:cNvSpPr txBox="1"/>
          <p:nvPr/>
        </p:nvSpPr>
        <p:spPr>
          <a:xfrm>
            <a:off x="640079" y="640080"/>
            <a:ext cx="3860483" cy="3489008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 was the most significant and famous battle of the Civil War? </a:t>
            </a:r>
          </a:p>
        </p:txBody>
      </p:sp>
    </p:spTree>
    <p:extLst>
      <p:ext uri="{BB962C8B-B14F-4D97-AF65-F5344CB8AC3E}">
        <p14:creationId xmlns:p14="http://schemas.microsoft.com/office/powerpoint/2010/main" val="136572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3758DBC-307C-4C61-BDDF-160A55103785}"/>
              </a:ext>
            </a:extLst>
          </p:cNvPr>
          <p:cNvSpPr/>
          <p:nvPr/>
        </p:nvSpPr>
        <p:spPr>
          <a:xfrm>
            <a:off x="9888086" y="5683374"/>
            <a:ext cx="1442677" cy="88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99440-E75B-493F-A8AC-EE995BB8560E}"/>
              </a:ext>
            </a:extLst>
          </p:cNvPr>
          <p:cNvSpPr txBox="1"/>
          <p:nvPr/>
        </p:nvSpPr>
        <p:spPr>
          <a:xfrm>
            <a:off x="10171434" y="5943545"/>
            <a:ext cx="87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5DEEC-EDEF-6143-BD4B-7A0DBBD1EB60}"/>
              </a:ext>
            </a:extLst>
          </p:cNvPr>
          <p:cNvSpPr txBox="1"/>
          <p:nvPr/>
        </p:nvSpPr>
        <p:spPr>
          <a:xfrm>
            <a:off x="1840375" y="300942"/>
            <a:ext cx="856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Battle of Gettysburg</a:t>
            </a:r>
          </a:p>
        </p:txBody>
      </p:sp>
      <p:pic>
        <p:nvPicPr>
          <p:cNvPr id="7" name="Picture 2" descr="Battle of Gettysburg: Summary, Facts &amp; Casualties - HISTORY">
            <a:extLst>
              <a:ext uri="{FF2B5EF4-FFF2-40B4-BE49-F238E27FC236}">
                <a16:creationId xmlns:a16="http://schemas.microsoft.com/office/drawing/2014/main" id="{DD6D4CA2-CEBA-7C42-B43F-A333CFD9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58" y="995496"/>
            <a:ext cx="8565267" cy="48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49C06-BE39-4BED-A76E-D4D74D8B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7920" y="1086223"/>
            <a:ext cx="4436712" cy="5475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E4AD5-95D2-4C78-8A65-77E1FD4F497B}"/>
              </a:ext>
            </a:extLst>
          </p:cNvPr>
          <p:cNvSpPr txBox="1"/>
          <p:nvPr/>
        </p:nvSpPr>
        <p:spPr>
          <a:xfrm>
            <a:off x="2794655" y="388044"/>
            <a:ext cx="556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Who is this? </a:t>
            </a:r>
          </a:p>
        </p:txBody>
      </p:sp>
    </p:spTree>
    <p:extLst>
      <p:ext uri="{BB962C8B-B14F-4D97-AF65-F5344CB8AC3E}">
        <p14:creationId xmlns:p14="http://schemas.microsoft.com/office/powerpoint/2010/main" val="384485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218</Words>
  <Application>Microsoft Macintosh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Anna.Tomlinso</dc:creator>
  <cp:lastModifiedBy>Phillips Abby</cp:lastModifiedBy>
  <cp:revision>11</cp:revision>
  <dcterms:created xsi:type="dcterms:W3CDTF">2021-04-14T20:15:06Z</dcterms:created>
  <dcterms:modified xsi:type="dcterms:W3CDTF">2021-04-21T02:49:22Z</dcterms:modified>
</cp:coreProperties>
</file>