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3704-58BF-43FA-938F-3C18EC01B9BF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C33C-A845-4A56-A627-649040135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13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3704-58BF-43FA-938F-3C18EC01B9BF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C33C-A845-4A56-A627-649040135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6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B3B3704-58BF-43FA-938F-3C18EC01B9BF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793C33C-A845-4A56-A627-649040135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4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3704-58BF-43FA-938F-3C18EC01B9BF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C33C-A845-4A56-A627-649040135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5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3B3704-58BF-43FA-938F-3C18EC01B9BF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93C33C-A845-4A56-A627-649040135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8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3704-58BF-43FA-938F-3C18EC01B9BF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C33C-A845-4A56-A627-649040135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2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3704-58BF-43FA-938F-3C18EC01B9BF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C33C-A845-4A56-A627-649040135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3704-58BF-43FA-938F-3C18EC01B9BF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C33C-A845-4A56-A627-649040135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4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3704-58BF-43FA-938F-3C18EC01B9BF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C33C-A845-4A56-A627-649040135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0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3704-58BF-43FA-938F-3C18EC01B9BF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C33C-A845-4A56-A627-649040135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01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3704-58BF-43FA-938F-3C18EC01B9BF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C33C-A845-4A56-A627-649040135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13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B3B3704-58BF-43FA-938F-3C18EC01B9BF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793C33C-A845-4A56-A627-649040135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5798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solidFill>
                  <a:srgbClr val="990099"/>
                </a:solidFill>
              </a:rPr>
              <a:t>The shape Game!</a:t>
            </a:r>
            <a:endParaRPr lang="en-US" sz="8000" dirty="0">
              <a:solidFill>
                <a:srgbClr val="990099"/>
              </a:solidFill>
            </a:endParaRPr>
          </a:p>
        </p:txBody>
      </p:sp>
      <p:pic>
        <p:nvPicPr>
          <p:cNvPr id="10" name="Picture 9" descr="Shapes Free &lt;strong&gt;Clipart&lt;/strong&gt; - &lt;strong&gt;Clipart&lt;/strong&gt; Creationz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0598">
            <a:off x="1374302" y="287750"/>
            <a:ext cx="1454728" cy="1456348"/>
          </a:xfrm>
          <a:prstGeom prst="rect">
            <a:avLst/>
          </a:prstGeom>
        </p:spPr>
      </p:pic>
      <p:pic>
        <p:nvPicPr>
          <p:cNvPr id="11" name="Picture 10" descr="Shapes &lt;strong&gt;clipart&lt;/strong&gt; &lt;strong&gt;rectangle&lt;/strong&gt; - Pencil and in color shapes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283" y="160281"/>
            <a:ext cx="2904312" cy="1711286"/>
          </a:xfrm>
          <a:prstGeom prst="rect">
            <a:avLst/>
          </a:prstGeom>
        </p:spPr>
      </p:pic>
      <p:pic>
        <p:nvPicPr>
          <p:cNvPr id="12" name="Picture 11" descr="Free &lt;strong&gt;Circle&lt;/strong&gt; Cliparts, Download Free &lt;strong&gt;Clip Art&lt;/strong&gt;, Free Clip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36557">
            <a:off x="801549" y="4195334"/>
            <a:ext cx="2600236" cy="2521005"/>
          </a:xfrm>
          <a:prstGeom prst="rect">
            <a:avLst/>
          </a:prstGeom>
        </p:spPr>
      </p:pic>
      <p:pic>
        <p:nvPicPr>
          <p:cNvPr id="13" name="Picture 12" descr="Shapes Free &lt;strong&gt;Clipart&lt;/strong&gt; - &lt;strong&gt;Clipart&lt;/strong&gt; Creationz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4840">
            <a:off x="8761008" y="4021495"/>
            <a:ext cx="2500604" cy="2500604"/>
          </a:xfrm>
          <a:prstGeom prst="rect">
            <a:avLst/>
          </a:prstGeom>
        </p:spPr>
      </p:pic>
      <p:pic>
        <p:nvPicPr>
          <p:cNvPr id="14" name="Picture 13" descr="&lt;strong&gt;Rhombus&lt;/strong&gt; Shape Free content &lt;strong&gt;Clip art&lt;/strong&gt; - Purple Shape ..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678" y="3996815"/>
            <a:ext cx="2178370" cy="2759268"/>
          </a:xfrm>
          <a:prstGeom prst="rect">
            <a:avLst/>
          </a:prstGeom>
        </p:spPr>
      </p:pic>
      <p:pic>
        <p:nvPicPr>
          <p:cNvPr id="15" name="Picture 14" descr="&lt;strong&gt;Oval&lt;/strong&gt; shape &lt;strong&gt;clipart&lt;/strong&gt; - &lt;strong&gt;Clipart&lt;/strong&gt; Collection | Sports ..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28313">
            <a:off x="4590662" y="23885"/>
            <a:ext cx="1612337" cy="198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97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990099"/>
                </a:solidFill>
              </a:rPr>
              <a:t>What shape is this?</a:t>
            </a:r>
            <a:endParaRPr lang="en-US" sz="6000" dirty="0">
              <a:solidFill>
                <a:srgbClr val="990099"/>
              </a:solidFill>
            </a:endParaRPr>
          </a:p>
        </p:txBody>
      </p:sp>
      <p:pic>
        <p:nvPicPr>
          <p:cNvPr id="4" name="Content Placeholder 3" descr="Shapes Free &lt;strong&gt;Clipart&lt;/strong&gt; - &lt;strong&gt;Clipart&lt;/strong&gt; Creationz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922" y="1908727"/>
            <a:ext cx="2593302" cy="25961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57500" y="4711960"/>
            <a:ext cx="6354146" cy="18474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arenR"/>
            </a:pPr>
            <a:r>
              <a:rPr lang="en-US" sz="2400" dirty="0" smtClean="0">
                <a:solidFill>
                  <a:srgbClr val="990099"/>
                </a:solidFill>
                <a:latin typeface="Berlin Sans FB Demi" panose="020E0802020502020306" pitchFamily="34" charset="0"/>
              </a:rPr>
              <a:t>Square 	2) Circle </a:t>
            </a:r>
          </a:p>
          <a:p>
            <a:pPr algn="ctr"/>
            <a:endParaRPr lang="en-US" sz="2400" dirty="0" smtClean="0">
              <a:solidFill>
                <a:srgbClr val="990099"/>
              </a:solidFill>
              <a:latin typeface="Berlin Sans FB Demi" panose="020E0802020502020306" pitchFamily="34" charset="0"/>
            </a:endParaRPr>
          </a:p>
          <a:p>
            <a:pPr algn="ctr"/>
            <a:endParaRPr lang="en-US" sz="2400" dirty="0">
              <a:solidFill>
                <a:srgbClr val="990099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n-US" sz="2400" dirty="0" smtClean="0">
                <a:solidFill>
                  <a:srgbClr val="990099"/>
                </a:solidFill>
                <a:latin typeface="Berlin Sans FB Demi" panose="020E0802020502020306" pitchFamily="34" charset="0"/>
              </a:rPr>
              <a:t>3) Triangle 	4) Rhombus </a:t>
            </a:r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655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990099"/>
                </a:solidFill>
              </a:rPr>
              <a:t>What shape is this?</a:t>
            </a:r>
            <a:endParaRPr lang="en-US" sz="6000" dirty="0">
              <a:solidFill>
                <a:srgbClr val="990099"/>
              </a:solidFill>
            </a:endParaRPr>
          </a:p>
        </p:txBody>
      </p:sp>
      <p:pic>
        <p:nvPicPr>
          <p:cNvPr id="4" name="Content Placeholder 3" descr="&lt;strong&gt;Oval&lt;/strong&gt; shape &lt;strong&gt;clipart&lt;/strong&gt; - &lt;strong&gt;Clipart&lt;/strong&gt; Collection | Sports ..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004670"/>
            <a:ext cx="1903446" cy="226329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09731" y="4581331"/>
            <a:ext cx="5626359" cy="20527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Berlin Sans FB Demi" panose="020E0802020502020306" pitchFamily="34" charset="0"/>
              </a:rPr>
              <a:t>1</a:t>
            </a:r>
            <a:r>
              <a:rPr lang="en-US" sz="2400" dirty="0" smtClean="0">
                <a:solidFill>
                  <a:srgbClr val="990099"/>
                </a:solidFill>
                <a:latin typeface="Berlin Sans FB Demi" panose="020E0802020502020306" pitchFamily="34" charset="0"/>
              </a:rPr>
              <a:t>1) Sphere 	2)Square</a:t>
            </a:r>
          </a:p>
          <a:p>
            <a:pPr algn="ctr"/>
            <a:endParaRPr lang="en-US" sz="2400" dirty="0">
              <a:solidFill>
                <a:srgbClr val="990099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n-US" sz="2400" dirty="0" smtClean="0">
                <a:solidFill>
                  <a:srgbClr val="990099"/>
                </a:solidFill>
                <a:latin typeface="Berlin Sans FB Demi" panose="020E0802020502020306" pitchFamily="34" charset="0"/>
              </a:rPr>
              <a:t>3) Triangle 	4) Rectangle</a:t>
            </a:r>
            <a:endParaRPr lang="en-US" sz="24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780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990099"/>
                </a:solidFill>
              </a:rPr>
              <a:t>What shape is this?</a:t>
            </a:r>
            <a:endParaRPr lang="en-US" sz="6000" dirty="0">
              <a:solidFill>
                <a:srgbClr val="990099"/>
              </a:solidFill>
            </a:endParaRPr>
          </a:p>
        </p:txBody>
      </p:sp>
      <p:pic>
        <p:nvPicPr>
          <p:cNvPr id="4" name="Content Placeholder 3" descr="Shapes &lt;strong&gt;clipart&lt;/strong&gt; &lt;strong&gt;rectangle&lt;/strong&gt; - Pencil and in color shapes ..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191" y="2025625"/>
            <a:ext cx="3849535" cy="226823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95127" y="4627984"/>
            <a:ext cx="5980922" cy="210871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arenR"/>
            </a:pPr>
            <a:r>
              <a:rPr lang="en-US" sz="2400" dirty="0" smtClean="0">
                <a:solidFill>
                  <a:srgbClr val="990099"/>
                </a:solidFill>
                <a:latin typeface="Berlin Sans FB Demi" panose="020E0802020502020306" pitchFamily="34" charset="0"/>
              </a:rPr>
              <a:t>Square 	2) Rectangle </a:t>
            </a:r>
          </a:p>
          <a:p>
            <a:pPr algn="ctr"/>
            <a:endParaRPr lang="en-US" sz="2400" dirty="0">
              <a:solidFill>
                <a:srgbClr val="990099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n-US" sz="2400" dirty="0" smtClean="0">
                <a:solidFill>
                  <a:srgbClr val="990099"/>
                </a:solidFill>
                <a:latin typeface="Berlin Sans FB Demi" panose="020E0802020502020306" pitchFamily="34" charset="0"/>
              </a:rPr>
              <a:t>3) Circle	4) Rhombus </a:t>
            </a:r>
          </a:p>
        </p:txBody>
      </p:sp>
    </p:spTree>
    <p:extLst>
      <p:ext uri="{BB962C8B-B14F-4D97-AF65-F5344CB8AC3E}">
        <p14:creationId xmlns:p14="http://schemas.microsoft.com/office/powerpoint/2010/main" val="336683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990099"/>
                </a:solidFill>
              </a:rPr>
              <a:t>What shape is this? </a:t>
            </a:r>
            <a:endParaRPr lang="en-US" sz="6000" dirty="0">
              <a:solidFill>
                <a:srgbClr val="990099"/>
              </a:solidFill>
            </a:endParaRPr>
          </a:p>
        </p:txBody>
      </p:sp>
      <p:pic>
        <p:nvPicPr>
          <p:cNvPr id="4" name="Content Placeholder 3" descr="Free &lt;strong&gt;Circle&lt;/strong&gt; Cliparts, Download Free &lt;strong&gt;Clip Art&lt;/strong&gt;, Free Clip ..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809" y="1892819"/>
            <a:ext cx="2612242" cy="253264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89648" y="4525347"/>
            <a:ext cx="5346441" cy="22300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990099"/>
                </a:solidFill>
                <a:latin typeface="Berlin Sans FB Demi" panose="020E0802020502020306" pitchFamily="34" charset="0"/>
              </a:rPr>
              <a:t>1) Sphere	2) Circle</a:t>
            </a:r>
          </a:p>
          <a:p>
            <a:pPr algn="ctr"/>
            <a:endParaRPr lang="en-US" sz="2400" dirty="0">
              <a:solidFill>
                <a:srgbClr val="990099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n-US" sz="2400" dirty="0" smtClean="0">
                <a:solidFill>
                  <a:srgbClr val="990099"/>
                </a:solidFill>
                <a:latin typeface="Berlin Sans FB Demi" panose="020E0802020502020306" pitchFamily="34" charset="0"/>
              </a:rPr>
              <a:t>      3) Square  </a:t>
            </a:r>
            <a:r>
              <a:rPr lang="en-US" sz="2400" dirty="0">
                <a:solidFill>
                  <a:srgbClr val="990099"/>
                </a:solidFill>
                <a:latin typeface="Berlin Sans FB Demi" panose="020E0802020502020306" pitchFamily="34" charset="0"/>
              </a:rPr>
              <a:t> </a:t>
            </a:r>
            <a:r>
              <a:rPr lang="en-US" sz="2400" dirty="0" smtClean="0">
                <a:solidFill>
                  <a:srgbClr val="990099"/>
                </a:solidFill>
                <a:latin typeface="Berlin Sans FB Demi" panose="020E0802020502020306" pitchFamily="34" charset="0"/>
              </a:rPr>
              <a:t>  4) Rectangle  </a:t>
            </a:r>
            <a:r>
              <a:rPr lang="en-US" dirty="0" smtClean="0">
                <a:solidFill>
                  <a:srgbClr val="990099"/>
                </a:solidFill>
              </a:rPr>
              <a:t>	</a:t>
            </a:r>
            <a:endParaRPr lang="en-US" dirty="0">
              <a:solidFill>
                <a:srgbClr val="99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412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990099"/>
                </a:solidFill>
              </a:rPr>
              <a:t>What shape is this?</a:t>
            </a:r>
            <a:endParaRPr lang="en-US" sz="6000" dirty="0">
              <a:solidFill>
                <a:srgbClr val="990099"/>
              </a:solidFill>
            </a:endParaRPr>
          </a:p>
        </p:txBody>
      </p:sp>
      <p:pic>
        <p:nvPicPr>
          <p:cNvPr id="4" name="Content Placeholder 3" descr="&lt;strong&gt;Rhombus&lt;/strong&gt; Shape Free content &lt;strong&gt;Clip art&lt;/strong&gt; - Purple Shape ..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460" y="1964711"/>
            <a:ext cx="1859498" cy="235536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657600" y="4627984"/>
            <a:ext cx="4562669" cy="2146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arenR"/>
            </a:pPr>
            <a:r>
              <a:rPr lang="en-US" sz="2400" dirty="0" smtClean="0">
                <a:solidFill>
                  <a:srgbClr val="990099"/>
                </a:solidFill>
                <a:latin typeface="Berlin Sans FB Demi" panose="020E0802020502020306" pitchFamily="34" charset="0"/>
              </a:rPr>
              <a:t>Square 	2) Rectangle </a:t>
            </a:r>
          </a:p>
          <a:p>
            <a:pPr marL="342900" indent="-342900" algn="ctr">
              <a:buAutoNum type="arabicParenR"/>
            </a:pPr>
            <a:endParaRPr lang="en-US" sz="2400" dirty="0">
              <a:solidFill>
                <a:srgbClr val="990099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n-US" sz="2400" dirty="0" smtClean="0">
                <a:solidFill>
                  <a:srgbClr val="990099"/>
                </a:solidFill>
                <a:latin typeface="Berlin Sans FB Demi" panose="020E0802020502020306" pitchFamily="34" charset="0"/>
              </a:rPr>
              <a:t>3) Rhombus	4) Circle</a:t>
            </a:r>
            <a:endParaRPr lang="en-US" sz="2400" dirty="0">
              <a:solidFill>
                <a:srgbClr val="990099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438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990099"/>
                </a:solidFill>
              </a:rPr>
              <a:t>What shape is this?</a:t>
            </a:r>
            <a:endParaRPr lang="en-US" sz="6000" dirty="0">
              <a:solidFill>
                <a:srgbClr val="990099"/>
              </a:solidFill>
            </a:endParaRPr>
          </a:p>
        </p:txBody>
      </p:sp>
      <p:pic>
        <p:nvPicPr>
          <p:cNvPr id="4" name="Content Placeholder 3" descr="Shapes Free &lt;strong&gt;Clipart&lt;/strong&gt; - &lt;strong&gt;Clipart&lt;/strong&gt; Creationz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648" y="1908727"/>
            <a:ext cx="2616621" cy="250465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97559" y="4562669"/>
            <a:ext cx="4525347" cy="21180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AutoNum type="arabicParenR"/>
            </a:pPr>
            <a:r>
              <a:rPr lang="en-US" sz="2400" dirty="0" smtClean="0">
                <a:solidFill>
                  <a:srgbClr val="990099"/>
                </a:solidFill>
                <a:latin typeface="Berlin Sans FB Demi" panose="020E0802020502020306" pitchFamily="34" charset="0"/>
              </a:rPr>
              <a:t>Square 	2) Rectangle </a:t>
            </a:r>
          </a:p>
          <a:p>
            <a:pPr marL="457200" indent="-457200" algn="ctr">
              <a:buAutoNum type="arabicParenR"/>
            </a:pPr>
            <a:endParaRPr lang="en-US" sz="2400" dirty="0">
              <a:solidFill>
                <a:srgbClr val="990099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n-US" sz="2400" dirty="0" smtClean="0">
                <a:solidFill>
                  <a:srgbClr val="990099"/>
                </a:solidFill>
                <a:latin typeface="Berlin Sans FB Demi" panose="020E0802020502020306" pitchFamily="34" charset="0"/>
              </a:rPr>
              <a:t>3) Rhombus 	4) Triangle </a:t>
            </a:r>
            <a:endParaRPr lang="en-US" sz="2400" dirty="0">
              <a:solidFill>
                <a:srgbClr val="990099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5142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23</TotalTime>
  <Words>44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Berlin Sans FB Demi</vt:lpstr>
      <vt:lpstr>Corbel</vt:lpstr>
      <vt:lpstr>Wingdings</vt:lpstr>
      <vt:lpstr>Banded</vt:lpstr>
      <vt:lpstr>The shape Game!</vt:lpstr>
      <vt:lpstr>What shape is this?</vt:lpstr>
      <vt:lpstr>What shape is this?</vt:lpstr>
      <vt:lpstr>What shape is this?</vt:lpstr>
      <vt:lpstr>What shape is this? </vt:lpstr>
      <vt:lpstr>What shape is this?</vt:lpstr>
      <vt:lpstr>What shape is this?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shape Game!</dc:title>
  <dc:creator>Amy.Haley</dc:creator>
  <cp:lastModifiedBy>Amy.Haley</cp:lastModifiedBy>
  <cp:revision>3</cp:revision>
  <dcterms:created xsi:type="dcterms:W3CDTF">2019-04-11T18:34:58Z</dcterms:created>
  <dcterms:modified xsi:type="dcterms:W3CDTF">2019-04-11T18:58:29Z</dcterms:modified>
</cp:coreProperties>
</file>