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36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3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71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8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5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0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856B30-FDB1-4F4B-A2E5-A15D5184636D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9FCEFE-9152-406D-A253-B87CE9050B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2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y.haley@smail.astat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uxy.com/peliculas-gratis/2647134-bourne-legacy-2012-brrip-xvid-subtitulos-esp-pegados-1-link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nahdawy.blogspot.com/2012/06/blog-post.html" TargetMode="External"/><Relationship Id="rId7" Type="http://schemas.openxmlformats.org/officeDocument/2006/relationships/hyperlink" Target="https://commons.wikimedia.org/wiki/File:Laughing.jp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ladyjsvoice.wordpress.com/tag/people/" TargetMode="External"/><Relationship Id="rId4" Type="http://schemas.openxmlformats.org/officeDocument/2006/relationships/image" Target="../media/image3.gif"/><Relationship Id="rId9" Type="http://schemas.openxmlformats.org/officeDocument/2006/relationships/hyperlink" Target="http://www.ebsalesianos.es/noticias/2014/05/13/jornadas-puertas-abiertas-eb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49637001926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counselor.com/2011/04/compliments-self-esteem-and-bucket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vprojectmanagement.com/how-to-accept-a-compliment-with-grace-and-goodwill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regontrailschools.com/sandygrade/2015/09/17/homework-at-sandy-grade-2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44017/recycle-bin-by-gerald_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cajjosuna.blogspot.com/2011/11/casa-abierta-en-la-escuela-y-su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yourdon/21284083804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jamaycafe.wordpress.com/author/monicavalero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D967-9D79-4F35-91C7-57288E469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09770" cy="146304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6666FF"/>
                </a:solidFill>
              </a:rPr>
              <a:t>How to be a good citizen!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C2243-7BA3-4077-A060-FB1DCBF07B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Victoria Haley </a:t>
            </a:r>
          </a:p>
          <a:p>
            <a:r>
              <a:rPr lang="en-US" dirty="0">
                <a:hlinkClick r:id="rId2"/>
              </a:rPr>
              <a:t>Amy.haley@smail.astate.edu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70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B9C4-436E-47DA-84A1-AB6861DE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405634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You made it to the end!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2792A-9885-4062-9B2E-89FFA3C75FCB}"/>
              </a:ext>
            </a:extLst>
          </p:cNvPr>
          <p:cNvSpPr txBox="1"/>
          <p:nvPr/>
        </p:nvSpPr>
        <p:spPr>
          <a:xfrm>
            <a:off x="1866900" y="2609849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Now you can go out and be a better citizen! 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576D27-C4B2-4705-83C7-6EE57443D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969301">
            <a:off x="8439150" y="4097691"/>
            <a:ext cx="2792254" cy="2405634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C0ABFFF1-0BC1-4907-BFB5-EFF127802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9964965">
            <a:off x="571027" y="4048792"/>
            <a:ext cx="2591749" cy="22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14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9958-DE3E-4614-BD33-F20B0944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249135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Lets talk about some ways we can be better citizens! 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7BE392C7-D4F9-4B9A-902A-AD541D064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223262">
            <a:off x="509852" y="2440385"/>
            <a:ext cx="3206190" cy="291266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0395F7-49C9-4908-984F-B8AE85B0D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686314">
            <a:off x="9163581" y="2316570"/>
            <a:ext cx="2189607" cy="2057400"/>
          </a:xfrm>
          <a:prstGeom prst="rect">
            <a:avLst/>
          </a:prstGeom>
        </p:spPr>
      </p:pic>
      <p:pic>
        <p:nvPicPr>
          <p:cNvPr id="11" name="Picture 10" descr="A girl posing for a picture&#10;&#10;Description automatically generated">
            <a:extLst>
              <a:ext uri="{FF2B5EF4-FFF2-40B4-BE49-F238E27FC236}">
                <a16:creationId xmlns:a16="http://schemas.microsoft.com/office/drawing/2014/main" id="{AF005638-5E4A-4729-8C8D-EB66AD46E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032806">
            <a:off x="4131575" y="3772214"/>
            <a:ext cx="3269350" cy="2247347"/>
          </a:xfrm>
          <a:prstGeom prst="rect">
            <a:avLst/>
          </a:prstGeom>
          <a:gradFill>
            <a:gsLst>
              <a:gs pos="0">
                <a:srgbClr val="9999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3A3BFED-6C27-48E9-BA7C-2AC34AEDA2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1155041">
            <a:off x="8095481" y="4507005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79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8982-5C81-45E1-87AA-DF179373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184" y="159809"/>
            <a:ext cx="8821199" cy="3471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8000" spc="150" dirty="0"/>
              <a:t>Pick Up trash when you see it on the ground! </a:t>
            </a:r>
          </a:p>
        </p:txBody>
      </p:sp>
      <p:pic>
        <p:nvPicPr>
          <p:cNvPr id="6" name="Picture 5" descr="A person that is standing in the sand&#10;&#10;Description automatically generated">
            <a:extLst>
              <a:ext uri="{FF2B5EF4-FFF2-40B4-BE49-F238E27FC236}">
                <a16:creationId xmlns:a16="http://schemas.microsoft.com/office/drawing/2014/main" id="{94F94C0C-D5B2-4EB0-B767-AA4754AA4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0184" y="3169084"/>
            <a:ext cx="9083041" cy="36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45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4178-8649-439C-9CCA-DEE9D424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2338959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Giving someone a compliment!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35124-96D1-4332-B142-5ADAE12D6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13159" y="3237119"/>
            <a:ext cx="4171405" cy="1932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29C4C9-FFF0-42A8-B76A-7D1B6C1AF79A}"/>
              </a:ext>
            </a:extLst>
          </p:cNvPr>
          <p:cNvSpPr txBox="1"/>
          <p:nvPr/>
        </p:nvSpPr>
        <p:spPr>
          <a:xfrm>
            <a:off x="3513159" y="5169675"/>
            <a:ext cx="4171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schcounselor.com/2011/04/compliments-self-esteem-and-bucke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1" name="Picture 10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5C657B0C-4D06-4CB7-A43A-8497AA5B2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09675" y="2619374"/>
            <a:ext cx="9720072" cy="40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88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3276-7545-4103-B070-0D42C084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634234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Helping a classmate out with their work!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89CAF9-6461-4628-B65A-05152BA83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7102" y="2924175"/>
            <a:ext cx="997077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17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7757-AD56-4A05-BB85-B371C115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986534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Recycling! 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46BD3C2-FABA-4F37-B8F1-FCC7D4FC1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6401" y="2244016"/>
            <a:ext cx="8524874" cy="42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366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6053-D700-4A35-BF7F-05C6A50D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2148459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Holding the door for someone!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F18CC-DFFF-4053-9EFE-495046A7F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6400" y="2620137"/>
            <a:ext cx="8715375" cy="36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67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F01E-BCE7-45D3-97B3-5E06988D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220560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Helping elders across a sidewalk! </a:t>
            </a:r>
          </a:p>
        </p:txBody>
      </p:sp>
      <p:pic>
        <p:nvPicPr>
          <p:cNvPr id="10" name="Picture 9" descr="A person walking down a city street&#10;&#10;Description automatically generated">
            <a:extLst>
              <a:ext uri="{FF2B5EF4-FFF2-40B4-BE49-F238E27FC236}">
                <a16:creationId xmlns:a16="http://schemas.microsoft.com/office/drawing/2014/main" id="{659C495D-CC29-49D7-A149-634BC6792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9724" y="2571118"/>
            <a:ext cx="9134476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36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B45E-D255-4C6E-8B97-62B796BC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53" y="361950"/>
            <a:ext cx="9720072" cy="2141982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Sharing your umbrella! 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550D9CC4-42DE-495C-AABF-00A181F17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95599" y="2343150"/>
            <a:ext cx="64293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12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</TotalTime>
  <Words>99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Integral</vt:lpstr>
      <vt:lpstr>How to be a good citizen!</vt:lpstr>
      <vt:lpstr>Lets talk about some ways we can be better citizens! </vt:lpstr>
      <vt:lpstr>Pick Up trash when you see it on the ground! </vt:lpstr>
      <vt:lpstr>Giving someone a compliment!</vt:lpstr>
      <vt:lpstr>Helping a classmate out with their work!</vt:lpstr>
      <vt:lpstr>Recycling! </vt:lpstr>
      <vt:lpstr>Holding the door for someone! </vt:lpstr>
      <vt:lpstr>Helping elders across a sidewalk! </vt:lpstr>
      <vt:lpstr>Sharing your umbrella! </vt:lpstr>
      <vt:lpstr>You made it to 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a good citizen</dc:title>
  <dc:creator>victoria haley</dc:creator>
  <cp:lastModifiedBy>victoria haley</cp:lastModifiedBy>
  <cp:revision>6</cp:revision>
  <dcterms:created xsi:type="dcterms:W3CDTF">2019-04-11T02:19:22Z</dcterms:created>
  <dcterms:modified xsi:type="dcterms:W3CDTF">2019-04-11T03:01:53Z</dcterms:modified>
</cp:coreProperties>
</file>