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6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5"/>
    <p:restoredTop sz="94650"/>
  </p:normalViewPr>
  <p:slideViewPr>
    <p:cSldViewPr snapToGrid="0" snapToObjects="1">
      <p:cViewPr varScale="1">
        <p:scale>
          <a:sx n="116" d="100"/>
          <a:sy n="116" d="100"/>
        </p:scale>
        <p:origin x="19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476-1E12-6F41-AD83-C347CA687B46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AC0F-4C3B-9044-AC0D-F803465F6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476-1E12-6F41-AD83-C347CA687B46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AC0F-4C3B-9044-AC0D-F803465F6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476-1E12-6F41-AD83-C347CA687B46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AC0F-4C3B-9044-AC0D-F803465F6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476-1E12-6F41-AD83-C347CA687B46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AC0F-4C3B-9044-AC0D-F803465F691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476-1E12-6F41-AD83-C347CA687B46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AC0F-4C3B-9044-AC0D-F803465F6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476-1E12-6F41-AD83-C347CA687B46}" type="datetimeFigureOut">
              <a:rPr lang="en-US" smtClean="0"/>
              <a:t>4/15/19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AC0F-4C3B-9044-AC0D-F803465F6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476-1E12-6F41-AD83-C347CA687B46}" type="datetimeFigureOut">
              <a:rPr lang="en-US" smtClean="0"/>
              <a:t>4/15/19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AC0F-4C3B-9044-AC0D-F803465F6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476-1E12-6F41-AD83-C347CA687B46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AC0F-4C3B-9044-AC0D-F803465F6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476-1E12-6F41-AD83-C347CA687B46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AC0F-4C3B-9044-AC0D-F803465F6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476-1E12-6F41-AD83-C347CA687B46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AC0F-4C3B-9044-AC0D-F803465F6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476-1E12-6F41-AD83-C347CA687B46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AC0F-4C3B-9044-AC0D-F803465F6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476-1E12-6F41-AD83-C347CA687B46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AC0F-4C3B-9044-AC0D-F803465F6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476-1E12-6F41-AD83-C347CA687B46}" type="datetimeFigureOut">
              <a:rPr lang="en-US" smtClean="0"/>
              <a:t>4/15/19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AC0F-4C3B-9044-AC0D-F803465F6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476-1E12-6F41-AD83-C347CA687B46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AC0F-4C3B-9044-AC0D-F803465F6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476-1E12-6F41-AD83-C347CA687B46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AC0F-4C3B-9044-AC0D-F803465F6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476-1E12-6F41-AD83-C347CA687B46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AC0F-4C3B-9044-AC0D-F803465F6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476-1E12-6F41-AD83-C347CA687B46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AC0F-4C3B-9044-AC0D-F803465F6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2AD4476-1E12-6F41-AD83-C347CA687B46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1AC0F-4C3B-9044-AC0D-F803465F6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827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  <p:sldLayoutId id="2147484276" r:id="rId12"/>
    <p:sldLayoutId id="2147484277" r:id="rId13"/>
    <p:sldLayoutId id="2147484278" r:id="rId14"/>
    <p:sldLayoutId id="2147484279" r:id="rId15"/>
    <p:sldLayoutId id="2147484280" r:id="rId16"/>
    <p:sldLayoutId id="21474842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Relationship Id="rId3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Climates Game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Made by: Ms. Anya dickey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28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animal lives in the ocean?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00" y="2016137"/>
            <a:ext cx="2901143" cy="320820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89" y="2886388"/>
            <a:ext cx="3683945" cy="1875062"/>
          </a:xfrm>
        </p:spPr>
      </p:pic>
      <p:sp>
        <p:nvSpPr>
          <p:cNvPr id="9" name="TextBox 8"/>
          <p:cNvSpPr txBox="1"/>
          <p:nvPr/>
        </p:nvSpPr>
        <p:spPr>
          <a:xfrm>
            <a:off x="1583473" y="5387233"/>
            <a:ext cx="298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 Fish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92176" y="5387233"/>
            <a:ext cx="2958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 mouse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71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fish!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25" y="2001837"/>
            <a:ext cx="5195888" cy="3463925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Although there are many different types of fish in various types of water, there are many fish in the ocean. </a:t>
            </a:r>
            <a:endParaRPr lang="en-US" dirty="0"/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302" y="3822633"/>
            <a:ext cx="1716285" cy="189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620" y="1055235"/>
            <a:ext cx="10018566" cy="2981506"/>
          </a:xfrm>
        </p:spPr>
        <p:txBody>
          <a:bodyPr/>
          <a:lstStyle/>
          <a:p>
            <a:pPr algn="ctr"/>
            <a:r>
              <a:rPr lang="en-US" sz="6000" dirty="0" smtClean="0"/>
              <a:t>Thanks for playing!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20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animal do you think lives in the polar tundra?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54" y="2060575"/>
            <a:ext cx="2881792" cy="370818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2055813"/>
            <a:ext cx="3214090" cy="3712951"/>
          </a:xfrm>
        </p:spPr>
      </p:pic>
      <p:sp>
        <p:nvSpPr>
          <p:cNvPr id="9" name="TextBox 8"/>
          <p:cNvSpPr txBox="1"/>
          <p:nvPr/>
        </p:nvSpPr>
        <p:spPr>
          <a:xfrm>
            <a:off x="1750741" y="5943600"/>
            <a:ext cx="2801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 Polar Bear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06226" y="5943600"/>
            <a:ext cx="246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 Zebra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99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polar bear!</a:t>
            </a:r>
            <a:endParaRPr lang="en-US" sz="4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25" y="2008300"/>
            <a:ext cx="5195888" cy="345100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The polar bear is perfectly adapted to the polar tundra with their thick fur, blubber, and their black skin under their fur that absorbs heat from the sun.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840" y="3408989"/>
            <a:ext cx="1815546" cy="233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3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you think the lion lives? 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573" y="2759785"/>
            <a:ext cx="4395788" cy="2797342"/>
          </a:xfrm>
        </p:spPr>
      </p:pic>
      <p:pic>
        <p:nvPicPr>
          <p:cNvPr id="10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68"/>
          <a:stretch/>
        </p:blipFill>
        <p:spPr>
          <a:xfrm>
            <a:off x="1103313" y="2759785"/>
            <a:ext cx="4395787" cy="2797342"/>
          </a:xfrm>
        </p:spPr>
      </p:pic>
      <p:sp>
        <p:nvSpPr>
          <p:cNvPr id="12" name="TextBox 11"/>
          <p:cNvSpPr txBox="1"/>
          <p:nvPr/>
        </p:nvSpPr>
        <p:spPr>
          <a:xfrm>
            <a:off x="1248937" y="5742878"/>
            <a:ext cx="425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 Grasslands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89573" y="5742878"/>
            <a:ext cx="3961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 Mountains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9628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Grasslands!</a:t>
            </a:r>
            <a:endParaRPr lang="en-US" sz="40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grasslands are the perfect climate for them as they love to lazily sleep under the warm sun for hours. </a:t>
            </a:r>
            <a:endParaRPr lang="en-US" sz="2000" dirty="0"/>
          </a:p>
        </p:txBody>
      </p:sp>
      <p:pic>
        <p:nvPicPr>
          <p:cNvPr id="11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68"/>
          <a:stretch/>
        </p:blipFill>
        <p:spPr>
          <a:xfrm>
            <a:off x="5857580" y="2091701"/>
            <a:ext cx="5195888" cy="3306502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017" y="3016921"/>
            <a:ext cx="1964083" cy="241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1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climate is warmer?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33" y="2001819"/>
            <a:ext cx="4395787" cy="2930524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260" y="2001819"/>
            <a:ext cx="4395788" cy="2930524"/>
          </a:xfrm>
        </p:spPr>
      </p:pic>
      <p:sp>
        <p:nvSpPr>
          <p:cNvPr id="10" name="TextBox 9"/>
          <p:cNvSpPr txBox="1"/>
          <p:nvPr/>
        </p:nvSpPr>
        <p:spPr>
          <a:xfrm>
            <a:off x="992459" y="5118410"/>
            <a:ext cx="4125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 Mountains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46127" y="5080914"/>
            <a:ext cx="4184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 Desert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5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desert!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413" y="2127963"/>
            <a:ext cx="5195888" cy="389691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They maintain a warm temperature throughout the day, often over a hundred degrees, but get very cold at night.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93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climate would the monkey live in?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9" y="2690813"/>
            <a:ext cx="4395787" cy="2910491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38" y="2690813"/>
            <a:ext cx="4395788" cy="2910491"/>
          </a:xfrm>
        </p:spPr>
      </p:pic>
      <p:sp>
        <p:nvSpPr>
          <p:cNvPr id="10" name="TextBox 9"/>
          <p:cNvSpPr txBox="1"/>
          <p:nvPr/>
        </p:nvSpPr>
        <p:spPr>
          <a:xfrm>
            <a:off x="646111" y="5720576"/>
            <a:ext cx="426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 Rain forest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56195" y="5754029"/>
            <a:ext cx="4192859" cy="367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 Mountains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0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rain forest!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25" y="2013677"/>
            <a:ext cx="5195888" cy="344024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Rain forests are lush and warm with many trees for monkeys to climb around on.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511" y="3540480"/>
            <a:ext cx="1612866" cy="207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9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4116</TotalTime>
  <Words>213</Words>
  <Application>Microsoft Macintosh PowerPoint</Application>
  <PresentationFormat>Widescreen</PresentationFormat>
  <Paragraphs>28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Century Gothic</vt:lpstr>
      <vt:lpstr>Wingdings 3</vt:lpstr>
      <vt:lpstr>Arial</vt:lpstr>
      <vt:lpstr>Ion</vt:lpstr>
      <vt:lpstr>Climates Game</vt:lpstr>
      <vt:lpstr>Which animal do you think lives in the polar tundra?</vt:lpstr>
      <vt:lpstr>The polar bear!</vt:lpstr>
      <vt:lpstr>Where do you think the lion lives? </vt:lpstr>
      <vt:lpstr>The Grasslands!</vt:lpstr>
      <vt:lpstr>Which climate is warmer?</vt:lpstr>
      <vt:lpstr>The desert!</vt:lpstr>
      <vt:lpstr>Which climate would the monkey live in?</vt:lpstr>
      <vt:lpstr>The rain forest!</vt:lpstr>
      <vt:lpstr>Which animal lives in the ocean?</vt:lpstr>
      <vt:lpstr>The fish!</vt:lpstr>
      <vt:lpstr>Thanks for playing!</vt:lpstr>
    </vt:vector>
  </TitlesOfParts>
  <Manager/>
  <Company/>
  <LinksUpToDate>false</LinksUpToDate>
  <SharedDoc>false</SharedDoc>
  <HyperlinkBase/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Climates Game</dc:title>
  <dc:subject/>
  <dc:creator>Michelle Dickey</dc:creator>
  <cp:keywords/>
  <dc:description/>
  <cp:lastModifiedBy>Michelle Dickey</cp:lastModifiedBy>
  <cp:revision>10</cp:revision>
  <dcterms:created xsi:type="dcterms:W3CDTF">2019-04-15T20:15:15Z</dcterms:created>
  <dcterms:modified xsi:type="dcterms:W3CDTF">2019-04-18T16:51:52Z</dcterms:modified>
  <cp:category/>
</cp:coreProperties>
</file>