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3" r:id="rId1"/>
  </p:sldMasterIdLst>
  <p:notesMasterIdLst>
    <p:notesMasterId r:id="rId12"/>
  </p:notesMasterIdLst>
  <p:sldIdLst>
    <p:sldId id="256" r:id="rId2"/>
    <p:sldId id="257" r:id="rId3"/>
    <p:sldId id="258" r:id="rId4"/>
    <p:sldId id="259" r:id="rId5"/>
    <p:sldId id="260" r:id="rId6"/>
    <p:sldId id="261" r:id="rId7"/>
    <p:sldId id="262" r:id="rId8"/>
    <p:sldId id="264" r:id="rId9"/>
    <p:sldId id="263"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5"/>
    <p:restoredTop sz="94650"/>
  </p:normalViewPr>
  <p:slideViewPr>
    <p:cSldViewPr snapToGrid="0" snapToObjects="1">
      <p:cViewPr varScale="1">
        <p:scale>
          <a:sx n="116" d="100"/>
          <a:sy n="116" d="100"/>
        </p:scale>
        <p:origin x="192"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D55005-226F-B34E-BFBE-1ABAA6790FBC}" type="datetimeFigureOut">
              <a:rPr lang="en-US" smtClean="0"/>
              <a:t>4/4/19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2AED2E-4F54-364A-99E5-C3306F5397AB}" type="slidenum">
              <a:rPr lang="en-US" smtClean="0"/>
              <a:t>‹#›</a:t>
            </a:fld>
            <a:endParaRPr lang="en-US" dirty="0"/>
          </a:p>
        </p:txBody>
      </p:sp>
    </p:spTree>
    <p:extLst>
      <p:ext uri="{BB962C8B-B14F-4D97-AF65-F5344CB8AC3E}">
        <p14:creationId xmlns:p14="http://schemas.microsoft.com/office/powerpoint/2010/main" val="2030035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2AED2E-4F54-364A-99E5-C3306F5397AB}" type="slidenum">
              <a:rPr lang="en-US" smtClean="0"/>
              <a:t>5</a:t>
            </a:fld>
            <a:endParaRPr lang="en-US" dirty="0"/>
          </a:p>
        </p:txBody>
      </p:sp>
    </p:spTree>
    <p:extLst>
      <p:ext uri="{BB962C8B-B14F-4D97-AF65-F5344CB8AC3E}">
        <p14:creationId xmlns:p14="http://schemas.microsoft.com/office/powerpoint/2010/main" val="1736604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5E413B08-3A68-E748-A548-AD6E0097AB11}" type="datetimeFigureOut">
              <a:rPr lang="en-US" smtClean="0"/>
              <a:t>4/4/19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EB45CF-D185-484A-8506-2C6846C6AEB7}"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413B08-3A68-E748-A548-AD6E0097AB11}" type="datetimeFigureOut">
              <a:rPr lang="en-US" smtClean="0"/>
              <a:t>4/4/19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EB45CF-D185-484A-8506-2C6846C6AEB7}"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413B08-3A68-E748-A548-AD6E0097AB11}" type="datetimeFigureOut">
              <a:rPr lang="en-US" smtClean="0"/>
              <a:t>4/4/19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EB45CF-D185-484A-8506-2C6846C6AEB7}" type="slidenum">
              <a:rPr lang="en-US" smtClean="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E413B08-3A68-E748-A548-AD6E0097AB11}" type="datetimeFigureOut">
              <a:rPr lang="en-US" smtClean="0"/>
              <a:t>4/4/19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EB45CF-D185-484A-8506-2C6846C6AEB7}"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5E413B08-3A68-E748-A548-AD6E0097AB11}" type="datetimeFigureOut">
              <a:rPr lang="en-US" smtClean="0"/>
              <a:t>4/4/19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EB45CF-D185-484A-8506-2C6846C6AEB7}"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E413B08-3A68-E748-A548-AD6E0097AB11}" type="datetimeFigureOut">
              <a:rPr lang="en-US" smtClean="0"/>
              <a:t>4/4/19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7EEB45CF-D185-484A-8506-2C6846C6AEB7}" type="slidenum">
              <a:rPr lang="en-US" smtClean="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5E413B08-3A68-E748-A548-AD6E0097AB11}" type="datetimeFigureOut">
              <a:rPr lang="en-US" smtClean="0"/>
              <a:t>4/4/19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EB45CF-D185-484A-8506-2C6846C6AEB7}" type="slidenum">
              <a:rPr lang="en-US" smtClean="0"/>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E413B08-3A68-E748-A548-AD6E0097AB11}" type="datetimeFigureOut">
              <a:rPr lang="en-US" smtClean="0"/>
              <a:t>4/4/19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EB45CF-D185-484A-8506-2C6846C6AEB7}"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413B08-3A68-E748-A548-AD6E0097AB11}" type="datetimeFigureOut">
              <a:rPr lang="en-US" smtClean="0"/>
              <a:t>4/4/19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EEB45CF-D185-484A-8506-2C6846C6AEB7}" type="slidenum">
              <a:rPr lang="en-US" smtClean="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8"/>
          <p:cNvSpPr>
            <a:spLocks noGrp="1"/>
          </p:cNvSpPr>
          <p:nvPr>
            <p:ph type="dt" sz="half" idx="10"/>
          </p:nvPr>
        </p:nvSpPr>
        <p:spPr/>
        <p:txBody>
          <a:bodyPr/>
          <a:lstStyle/>
          <a:p>
            <a:fld id="{5E413B08-3A68-E748-A548-AD6E0097AB11}" type="datetimeFigureOut">
              <a:rPr lang="en-US" smtClean="0"/>
              <a:t>4/4/19</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7EEB45CF-D185-484A-8506-2C6846C6AEB7}" type="slidenum">
              <a:rPr lang="en-US" smtClean="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E413B08-3A68-E748-A548-AD6E0097AB11}" type="datetimeFigureOut">
              <a:rPr lang="en-US" smtClean="0"/>
              <a:t>4/4/19</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7EEB45CF-D185-484A-8506-2C6846C6AEB7}"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5E413B08-3A68-E748-A548-AD6E0097AB11}" type="datetimeFigureOut">
              <a:rPr lang="en-US" smtClean="0"/>
              <a:t>4/4/19</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7EEB45CF-D185-484A-8506-2C6846C6AEB7}" type="slidenum">
              <a:rPr lang="en-US" smtClean="0"/>
              <a:t>‹#›</a:t>
            </a:fld>
            <a:endParaRPr lang="en-US" dirty="0"/>
          </a:p>
        </p:txBody>
      </p:sp>
    </p:spTree>
    <p:extLst>
      <p:ext uri="{BB962C8B-B14F-4D97-AF65-F5344CB8AC3E}">
        <p14:creationId xmlns:p14="http://schemas.microsoft.com/office/powerpoint/2010/main" val="1464713774"/>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Climates Around Our world</a:t>
            </a:r>
            <a:endParaRPr lang="en-US" dirty="0"/>
          </a:p>
        </p:txBody>
      </p:sp>
      <p:sp>
        <p:nvSpPr>
          <p:cNvPr id="3" name="Subtitle 2"/>
          <p:cNvSpPr>
            <a:spLocks noGrp="1"/>
          </p:cNvSpPr>
          <p:nvPr>
            <p:ph type="subTitle" idx="1"/>
          </p:nvPr>
        </p:nvSpPr>
        <p:spPr/>
        <p:txBody>
          <a:bodyPr/>
          <a:lstStyle/>
          <a:p>
            <a:pPr>
              <a:tabLst>
                <a:tab pos="4625975" algn="l"/>
              </a:tabLst>
            </a:pPr>
            <a:r>
              <a:rPr lang="en-US" dirty="0" smtClean="0"/>
              <a:t>By:  Anya Dickey</a:t>
            </a:r>
            <a:endParaRPr lang="en-US" dirty="0"/>
          </a:p>
        </p:txBody>
      </p:sp>
    </p:spTree>
    <p:extLst>
      <p:ext uri="{BB962C8B-B14F-4D97-AF65-F5344CB8AC3E}">
        <p14:creationId xmlns:p14="http://schemas.microsoft.com/office/powerpoint/2010/main" val="769146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193511"/>
            <a:ext cx="7729728" cy="1188720"/>
          </a:xfrm>
        </p:spPr>
        <p:txBody>
          <a:bodyPr/>
          <a:lstStyle/>
          <a:p>
            <a:r>
              <a:rPr lang="en-US" smtClean="0"/>
              <a:t>Freshwater</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4790" y="1536738"/>
            <a:ext cx="6182419" cy="4015763"/>
          </a:xfrm>
        </p:spPr>
      </p:pic>
      <p:sp>
        <p:nvSpPr>
          <p:cNvPr id="5" name="TextBox 4"/>
          <p:cNvSpPr txBox="1"/>
          <p:nvPr/>
        </p:nvSpPr>
        <p:spPr>
          <a:xfrm>
            <a:off x="2231136" y="5684704"/>
            <a:ext cx="7729728" cy="923330"/>
          </a:xfrm>
          <a:prstGeom prst="rect">
            <a:avLst/>
          </a:prstGeom>
          <a:noFill/>
        </p:spPr>
        <p:txBody>
          <a:bodyPr wrap="square" rtlCol="0">
            <a:spAutoFit/>
          </a:bodyPr>
          <a:lstStyle/>
          <a:p>
            <a:r>
              <a:rPr lang="en-US" dirty="0" smtClean="0"/>
              <a:t>Freshwater habitats can be things like rivers, lakes, swamps, and streams. They account for only 3% of the world’s water. They have more than 100,000 animals though.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0577" y="3948219"/>
            <a:ext cx="1270287" cy="167038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1135" y="4403405"/>
            <a:ext cx="1368552" cy="1149096"/>
          </a:xfrm>
          <a:prstGeom prst="rect">
            <a:avLst/>
          </a:prstGeom>
        </p:spPr>
      </p:pic>
    </p:spTree>
    <p:extLst>
      <p:ext uri="{BB962C8B-B14F-4D97-AF65-F5344CB8AC3E}">
        <p14:creationId xmlns:p14="http://schemas.microsoft.com/office/powerpoint/2010/main" val="16226500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3076" y="912170"/>
            <a:ext cx="7729728" cy="1188720"/>
          </a:xfrm>
        </p:spPr>
        <p:txBody>
          <a:bodyPr>
            <a:normAutofit fontScale="90000"/>
          </a:bodyPr>
          <a:lstStyle/>
          <a:p>
            <a:r>
              <a:rPr lang="en-US" dirty="0" smtClean="0"/>
              <a:t>There are many different environments around the world. Let’s TAKE A LOOK AT THEM.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6832" y="2308921"/>
            <a:ext cx="4222216" cy="4247850"/>
          </a:xfrm>
          <a:prstGeom prst="rect">
            <a:avLst/>
          </a:prstGeom>
        </p:spPr>
      </p:pic>
    </p:spTree>
    <p:extLst>
      <p:ext uri="{BB962C8B-B14F-4D97-AF65-F5344CB8AC3E}">
        <p14:creationId xmlns:p14="http://schemas.microsoft.com/office/powerpoint/2010/main" val="19022129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4228" y="366410"/>
            <a:ext cx="7729728" cy="1188720"/>
          </a:xfrm>
        </p:spPr>
        <p:txBody>
          <a:bodyPr/>
          <a:lstStyle/>
          <a:p>
            <a:r>
              <a:rPr lang="en-US" dirty="0" smtClean="0"/>
              <a:t>Polar Tundra</a:t>
            </a:r>
            <a:endParaRPr lang="en-US" dirty="0"/>
          </a:p>
        </p:txBody>
      </p:sp>
      <p:sp>
        <p:nvSpPr>
          <p:cNvPr id="3" name="Content Placeholder 2"/>
          <p:cNvSpPr>
            <a:spLocks noGrp="1"/>
          </p:cNvSpPr>
          <p:nvPr>
            <p:ph idx="1"/>
          </p:nvPr>
        </p:nvSpPr>
        <p:spPr>
          <a:xfrm>
            <a:off x="2164228" y="5470454"/>
            <a:ext cx="7729728" cy="1387546"/>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There is no actual land in the polar tundra, just continually shifting ice sheets which makes plants almost impossible to grow. The sun shines 24/7 during the summer, and it is dark 24/7 in the winter. </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479" y="1748257"/>
            <a:ext cx="6646126" cy="365979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2862" y="3862973"/>
            <a:ext cx="2429232" cy="166228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11" y="3080995"/>
            <a:ext cx="1856951" cy="2389459"/>
          </a:xfrm>
          <a:prstGeom prst="rect">
            <a:avLst/>
          </a:prstGeom>
        </p:spPr>
      </p:pic>
    </p:spTree>
    <p:extLst>
      <p:ext uri="{BB962C8B-B14F-4D97-AF65-F5344CB8AC3E}">
        <p14:creationId xmlns:p14="http://schemas.microsoft.com/office/powerpoint/2010/main" val="1578492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83746"/>
            <a:ext cx="7729728" cy="1188720"/>
          </a:xfrm>
        </p:spPr>
        <p:txBody>
          <a:bodyPr/>
          <a:lstStyle/>
          <a:p>
            <a:r>
              <a:rPr lang="en-US" dirty="0" smtClean="0"/>
              <a:t>Mountain</a:t>
            </a:r>
            <a:endParaRPr lang="en-US" dirty="0"/>
          </a:p>
        </p:txBody>
      </p:sp>
      <p:sp>
        <p:nvSpPr>
          <p:cNvPr id="3" name="Content Placeholder 2"/>
          <p:cNvSpPr>
            <a:spLocks noGrp="1"/>
          </p:cNvSpPr>
          <p:nvPr>
            <p:ph idx="1"/>
          </p:nvPr>
        </p:nvSpPr>
        <p:spPr>
          <a:xfrm>
            <a:off x="2231136" y="5765180"/>
            <a:ext cx="7729728" cy="1014761"/>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Mountains are only ever continent. The longest range is 40,000 miles long! Cold air rises therefore the higher the altitude, the colder the temperature so the top of the mountains are very cold.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796" y="1469167"/>
            <a:ext cx="6148968" cy="40993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1764" y="3634101"/>
            <a:ext cx="2073235" cy="213107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1136" y="4037670"/>
            <a:ext cx="1343935" cy="1727510"/>
          </a:xfrm>
          <a:prstGeom prst="rect">
            <a:avLst/>
          </a:prstGeom>
        </p:spPr>
      </p:pic>
    </p:spTree>
    <p:extLst>
      <p:ext uri="{BB962C8B-B14F-4D97-AF65-F5344CB8AC3E}">
        <p14:creationId xmlns:p14="http://schemas.microsoft.com/office/powerpoint/2010/main" val="1847133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184106"/>
            <a:ext cx="7729728" cy="1188720"/>
          </a:xfrm>
        </p:spPr>
        <p:txBody>
          <a:bodyPr/>
          <a:lstStyle/>
          <a:p>
            <a:r>
              <a:rPr lang="en-US" dirty="0" smtClean="0"/>
              <a:t>Grasslands</a:t>
            </a:r>
            <a:endParaRPr lang="en-US" dirty="0"/>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52268"/>
          <a:stretch/>
        </p:blipFill>
        <p:spPr>
          <a:xfrm>
            <a:off x="3234807" y="1550020"/>
            <a:ext cx="5722385" cy="3641547"/>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1044" y="2977823"/>
            <a:ext cx="1916312" cy="2213744"/>
          </a:xfrm>
          <a:prstGeom prst="rect">
            <a:avLst/>
          </a:prstGeom>
        </p:spPr>
      </p:pic>
      <p:sp>
        <p:nvSpPr>
          <p:cNvPr id="15" name="TextBox 14"/>
          <p:cNvSpPr txBox="1"/>
          <p:nvPr/>
        </p:nvSpPr>
        <p:spPr>
          <a:xfrm>
            <a:off x="2231137" y="5307980"/>
            <a:ext cx="7729728" cy="923330"/>
          </a:xfrm>
          <a:prstGeom prst="rect">
            <a:avLst/>
          </a:prstGeom>
          <a:noFill/>
        </p:spPr>
        <p:txBody>
          <a:bodyPr wrap="square" rtlCol="0">
            <a:spAutoFit/>
          </a:bodyPr>
          <a:lstStyle/>
          <a:p>
            <a:r>
              <a:rPr lang="en-US" dirty="0" smtClean="0"/>
              <a:t>The grasslands can be found on more than 40% of the earth. They receive more rain than deserts, but less precipitation than forests. Most of the plants here are grasses so they do not need as much water as forest vegetation. </a:t>
            </a:r>
            <a:endParaRPr lang="en-US" dirty="0"/>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5627" y="2580569"/>
            <a:ext cx="2119260" cy="2610998"/>
          </a:xfrm>
          <a:prstGeom prst="rect">
            <a:avLst/>
          </a:prstGeom>
        </p:spPr>
      </p:pic>
    </p:spTree>
    <p:extLst>
      <p:ext uri="{BB962C8B-B14F-4D97-AF65-F5344CB8AC3E}">
        <p14:creationId xmlns:p14="http://schemas.microsoft.com/office/powerpoint/2010/main" val="3557976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6856" y="446532"/>
            <a:ext cx="7729728" cy="1188720"/>
          </a:xfrm>
        </p:spPr>
        <p:txBody>
          <a:bodyPr/>
          <a:lstStyle/>
          <a:p>
            <a:r>
              <a:rPr lang="en-US" dirty="0" smtClean="0"/>
              <a:t>Desert</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8488" y="1755838"/>
            <a:ext cx="5146463" cy="3859848"/>
          </a:xfrm>
        </p:spPr>
      </p:pic>
      <p:sp>
        <p:nvSpPr>
          <p:cNvPr id="7" name="TextBox 6"/>
          <p:cNvSpPr txBox="1"/>
          <p:nvPr/>
        </p:nvSpPr>
        <p:spPr>
          <a:xfrm>
            <a:off x="2484120" y="5736273"/>
            <a:ext cx="7071360" cy="923330"/>
          </a:xfrm>
          <a:prstGeom prst="rect">
            <a:avLst/>
          </a:prstGeom>
          <a:noFill/>
        </p:spPr>
        <p:txBody>
          <a:bodyPr wrap="square" rtlCol="0">
            <a:spAutoFit/>
          </a:bodyPr>
          <a:lstStyle/>
          <a:p>
            <a:r>
              <a:rPr lang="en-US" dirty="0" smtClean="0"/>
              <a:t>Deserts are the driest place on earth, getting just below 10 inches of rain a year. Some deserts are always hot, and some are always cold. They are full of life with plants and animals </a:t>
            </a:r>
            <a:r>
              <a:rPr lang="en-US" dirty="0" err="1" smtClean="0"/>
              <a:t>adapated</a:t>
            </a:r>
            <a:r>
              <a:rPr lang="en-US" dirty="0" smtClean="0"/>
              <a:t> to not needing a lot of water.</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668" y="4045845"/>
            <a:ext cx="2066916" cy="156984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4629" y="4606653"/>
            <a:ext cx="1287718" cy="1009033"/>
          </a:xfrm>
          <a:prstGeom prst="rect">
            <a:avLst/>
          </a:prstGeom>
        </p:spPr>
      </p:pic>
    </p:spTree>
    <p:extLst>
      <p:ext uri="{BB962C8B-B14F-4D97-AF65-F5344CB8AC3E}">
        <p14:creationId xmlns:p14="http://schemas.microsoft.com/office/powerpoint/2010/main" val="14195989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195258"/>
            <a:ext cx="7729728" cy="1188720"/>
          </a:xfrm>
        </p:spPr>
        <p:txBody>
          <a:bodyPr/>
          <a:lstStyle/>
          <a:p>
            <a:r>
              <a:rPr lang="en-US" dirty="0" smtClean="0"/>
              <a:t>Tropical rainforest</a:t>
            </a:r>
            <a:endParaRPr lang="en-US"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365" y="1538751"/>
            <a:ext cx="5475941" cy="3625672"/>
          </a:xfrm>
          <a:prstGeom prst="rect">
            <a:avLst/>
          </a:prstGeom>
        </p:spPr>
      </p:pic>
      <p:sp>
        <p:nvSpPr>
          <p:cNvPr id="6" name="Content Placeholder 5"/>
          <p:cNvSpPr>
            <a:spLocks noGrp="1"/>
          </p:cNvSpPr>
          <p:nvPr>
            <p:ph idx="1"/>
          </p:nvPr>
        </p:nvSpPr>
        <p:spPr>
          <a:xfrm>
            <a:off x="2231136" y="5667671"/>
            <a:ext cx="7729728" cy="1067666"/>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Rainforests are warm, wet environments with very tall trees. The trees can release up to 200 gallons of water a year. The biggest rainforest is the Amazon, which is almost the size of the United States. </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565" y="3739972"/>
            <a:ext cx="1148094" cy="142445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5288" y="3056013"/>
            <a:ext cx="1205546" cy="2108410"/>
          </a:xfrm>
          <a:prstGeom prst="rect">
            <a:avLst/>
          </a:prstGeom>
        </p:spPr>
      </p:pic>
    </p:spTree>
    <p:extLst>
      <p:ext uri="{BB962C8B-B14F-4D97-AF65-F5344CB8AC3E}">
        <p14:creationId xmlns:p14="http://schemas.microsoft.com/office/powerpoint/2010/main" val="385400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26562"/>
            <a:ext cx="7729728" cy="1188720"/>
          </a:xfrm>
        </p:spPr>
        <p:txBody>
          <a:bodyPr/>
          <a:lstStyle/>
          <a:p>
            <a:r>
              <a:rPr lang="en-US" dirty="0" smtClean="0"/>
              <a:t>Temperate Forest</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3531" y="1657788"/>
            <a:ext cx="6864937" cy="3861527"/>
          </a:xfrm>
        </p:spPr>
      </p:pic>
      <p:sp>
        <p:nvSpPr>
          <p:cNvPr id="10" name="TextBox 9"/>
          <p:cNvSpPr txBox="1"/>
          <p:nvPr/>
        </p:nvSpPr>
        <p:spPr>
          <a:xfrm>
            <a:off x="2231136" y="5761821"/>
            <a:ext cx="7729727" cy="923330"/>
          </a:xfrm>
          <a:prstGeom prst="rect">
            <a:avLst/>
          </a:prstGeom>
          <a:noFill/>
        </p:spPr>
        <p:txBody>
          <a:bodyPr wrap="square" rtlCol="0">
            <a:spAutoFit/>
          </a:bodyPr>
          <a:lstStyle/>
          <a:p>
            <a:r>
              <a:rPr lang="en-US" dirty="0" smtClean="0"/>
              <a:t>In parts of the world where it is not too hot or too cold, there are forests full of trees with thin leaves. This habitat goes through the four seasons of the year. They do not get enough rain a year to grow big trees. </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719" y="4061112"/>
            <a:ext cx="1905624" cy="1458203"/>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6033" y="4434578"/>
            <a:ext cx="1215938" cy="1084737"/>
          </a:xfrm>
          <a:prstGeom prst="rect">
            <a:avLst/>
          </a:prstGeom>
        </p:spPr>
      </p:pic>
    </p:spTree>
    <p:extLst>
      <p:ext uri="{BB962C8B-B14F-4D97-AF65-F5344CB8AC3E}">
        <p14:creationId xmlns:p14="http://schemas.microsoft.com/office/powerpoint/2010/main" val="17772800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184107"/>
            <a:ext cx="7729728" cy="1188720"/>
          </a:xfrm>
        </p:spPr>
        <p:txBody>
          <a:bodyPr/>
          <a:lstStyle/>
          <a:p>
            <a:r>
              <a:rPr lang="en-US" dirty="0" smtClean="0"/>
              <a:t>The ocean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5998" y="1534455"/>
            <a:ext cx="5880003" cy="3920002"/>
          </a:xfrm>
        </p:spPr>
      </p:pic>
      <p:sp>
        <p:nvSpPr>
          <p:cNvPr id="5" name="TextBox 4"/>
          <p:cNvSpPr txBox="1"/>
          <p:nvPr/>
        </p:nvSpPr>
        <p:spPr>
          <a:xfrm>
            <a:off x="2231136" y="5564459"/>
            <a:ext cx="7729727" cy="923330"/>
          </a:xfrm>
          <a:prstGeom prst="rect">
            <a:avLst/>
          </a:prstGeom>
          <a:noFill/>
        </p:spPr>
        <p:txBody>
          <a:bodyPr wrap="square" rtlCol="0">
            <a:spAutoFit/>
          </a:bodyPr>
          <a:lstStyle/>
          <a:p>
            <a:r>
              <a:rPr lang="en-US" dirty="0" smtClean="0"/>
              <a:t>More than 70% of the earth’s surface is covered by the ocean. On average, it is a little over 2 miles deep. The four oceans are the Pacific, Atlantic, Indian, and Antarctic. </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7852" y="3801760"/>
            <a:ext cx="1536297" cy="176269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967" y="3597110"/>
            <a:ext cx="2961365" cy="1857347"/>
          </a:xfrm>
          <a:prstGeom prst="rect">
            <a:avLst/>
          </a:prstGeom>
        </p:spPr>
      </p:pic>
    </p:spTree>
    <p:extLst>
      <p:ext uri="{BB962C8B-B14F-4D97-AF65-F5344CB8AC3E}">
        <p14:creationId xmlns:p14="http://schemas.microsoft.com/office/powerpoint/2010/main" val="1545784427"/>
      </p:ext>
    </p:extLst>
  </p:cSld>
  <p:clrMapOvr>
    <a:masterClrMapping/>
  </p:clrMapOvr>
  <p:timing>
    <p:tnLst>
      <p:par>
        <p:cTn id="1" dur="indefinite" restart="never" nodeType="tmRoot"/>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4664</TotalTime>
  <Words>372</Words>
  <Application>Microsoft Macintosh PowerPoint</Application>
  <PresentationFormat>Widescreen</PresentationFormat>
  <Paragraphs>20</Paragraphs>
  <Slides>10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Calibri</vt:lpstr>
      <vt:lpstr>Gill Sans MT</vt:lpstr>
      <vt:lpstr>Arial</vt:lpstr>
      <vt:lpstr>Parcel</vt:lpstr>
      <vt:lpstr>Climates Around Our world</vt:lpstr>
      <vt:lpstr>There are many different environments around the world. Let’s TAKE A LOOK AT THEM.  </vt:lpstr>
      <vt:lpstr>Polar Tundra</vt:lpstr>
      <vt:lpstr>Mountain</vt:lpstr>
      <vt:lpstr>Grasslands</vt:lpstr>
      <vt:lpstr>Desert</vt:lpstr>
      <vt:lpstr>Tropical rainforest</vt:lpstr>
      <vt:lpstr>Temperate Forest</vt:lpstr>
      <vt:lpstr>The ocean</vt:lpstr>
      <vt:lpstr>Freshwater</vt:lpstr>
    </vt:vector>
  </TitlesOfParts>
  <Manager/>
  <Company/>
  <LinksUpToDate>false</LinksUpToDate>
  <SharedDoc>false</SharedDoc>
  <HyperlinkBase/>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Game</dc:title>
  <dc:subject/>
  <dc:creator>Michelle Dickey</dc:creator>
  <cp:keywords/>
  <dc:description/>
  <cp:lastModifiedBy>Michelle Dickey</cp:lastModifiedBy>
  <cp:revision>35</cp:revision>
  <dcterms:created xsi:type="dcterms:W3CDTF">2019-04-04T13:04:47Z</dcterms:created>
  <dcterms:modified xsi:type="dcterms:W3CDTF">2019-04-07T18:49:30Z</dcterms:modified>
  <cp:category/>
</cp:coreProperties>
</file>