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FB34-EFAD-44B3-9756-23BA4790F9E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5E03-6EEC-4961-922F-149C0916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9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FB34-EFAD-44B3-9756-23BA4790F9E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5E03-6EEC-4961-922F-149C09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9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FB34-EFAD-44B3-9756-23BA4790F9E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5E03-6EEC-4961-922F-149C09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7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FB34-EFAD-44B3-9756-23BA4790F9E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5E03-6EEC-4961-922F-149C09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2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FB34-EFAD-44B3-9756-23BA4790F9E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5E03-6EEC-4961-922F-149C0916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FB34-EFAD-44B3-9756-23BA4790F9E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5E03-6EEC-4961-922F-149C09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0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FB34-EFAD-44B3-9756-23BA4790F9E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5E03-6EEC-4961-922F-149C09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6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FB34-EFAD-44B3-9756-23BA4790F9E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5E03-6EEC-4961-922F-149C09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FB34-EFAD-44B3-9756-23BA4790F9E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5E03-6EEC-4961-922F-149C09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D7FB34-EFAD-44B3-9756-23BA4790F9E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D15E03-6EEC-4961-922F-149C09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6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FB34-EFAD-44B3-9756-23BA4790F9E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5E03-6EEC-4961-922F-149C0916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4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D7FB34-EFAD-44B3-9756-23BA4790F9E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ED15E03-6EEC-4961-922F-149C0916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43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agle-Harrier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tsbarandgrill.blogspot.com/2009/08/life-in-black-and-white.html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armandoh2o/705874115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why-dog-breeds-arent-considered-separate-species-561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pabarzuza.educacion.navarra.es/blog/aula56/2014/01/20/la-historia-de-lind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odl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rman_Shepher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udosobrecachorros.com.br/boxer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ebkrali.blogspot.com/2013/06/pitbull-iti-haqqinda-pitbull-qiymeti-pitbull-pitbull-rotweiller-pitbull-it-sekilleri-Pitbul-Pitbull-itin-sekilleri-pitbull-it-cinsleri-pitbull-itinin-it-doyusleri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g-golden-retriever-golden-164675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6183897@N00/3359214266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3EC4-65F0-4910-BE89-37107A10D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Dogs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39D30-2511-4DF8-8786-5F31B77610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Syllable Count </a:t>
            </a:r>
          </a:p>
          <a:p>
            <a:r>
              <a:rPr lang="en-US" dirty="0"/>
              <a:t>By: Audrey Beggs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7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0BE0-0CBC-4FAB-A58D-FC475AD4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Beagle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C89CF-CDD1-46CE-9EDE-C09DF9E4F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6727" y="2162175"/>
            <a:ext cx="4827323" cy="40227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350234-FCDA-4510-B190-06E103B56EAD}"/>
              </a:ext>
            </a:extLst>
          </p:cNvPr>
          <p:cNvSpPr txBox="1"/>
          <p:nvPr/>
        </p:nvSpPr>
        <p:spPr>
          <a:xfrm>
            <a:off x="6012180" y="2162175"/>
            <a:ext cx="5143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Small hound. Used to hunt rabbit and squirrel.  Developed in Great Britain.  Cartoon Snoopy is considered a beagle.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24959F-003C-4893-8EDA-AFD0ADE97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4141" y="4566787"/>
            <a:ext cx="1441132" cy="16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1992-F7E4-415E-8484-09DE794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Basset Hound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07684B-9350-4CE9-8469-57A57C7DA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1091" y="2019227"/>
            <a:ext cx="4201934" cy="402272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524F52-53D2-4BAF-8084-D3E7276E9BD7}"/>
              </a:ext>
            </a:extLst>
          </p:cNvPr>
          <p:cNvSpPr txBox="1"/>
          <p:nvPr/>
        </p:nvSpPr>
        <p:spPr>
          <a:xfrm>
            <a:off x="5943600" y="2019227"/>
            <a:ext cx="5143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short-legged breed of dog in the hound family.   Originally bred for hunting.</a:t>
            </a:r>
          </a:p>
        </p:txBody>
      </p:sp>
    </p:spTree>
    <p:extLst>
      <p:ext uri="{BB962C8B-B14F-4D97-AF65-F5344CB8AC3E}">
        <p14:creationId xmlns:p14="http://schemas.microsoft.com/office/powerpoint/2010/main" val="260978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F0EE-9BDA-43FA-9575-C48728FF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Divide the Following Dog Types Into Syllables: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26A40-43CC-4BE9-8C23-DC83F02D5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 Siberian Husky</a:t>
            </a:r>
          </a:p>
          <a:p>
            <a:r>
              <a:rPr lang="en-US" dirty="0"/>
              <a:t>* Poodle</a:t>
            </a:r>
          </a:p>
          <a:p>
            <a:r>
              <a:rPr lang="en-US" dirty="0"/>
              <a:t>* German Shephard</a:t>
            </a:r>
          </a:p>
          <a:p>
            <a:r>
              <a:rPr lang="en-US" dirty="0"/>
              <a:t>* Boxer</a:t>
            </a:r>
          </a:p>
          <a:p>
            <a:r>
              <a:rPr lang="en-US" dirty="0"/>
              <a:t>* Pitbull</a:t>
            </a:r>
          </a:p>
          <a:p>
            <a:r>
              <a:rPr lang="en-US" dirty="0"/>
              <a:t>* Golden Retriever</a:t>
            </a:r>
          </a:p>
          <a:p>
            <a:r>
              <a:rPr lang="en-US" dirty="0"/>
              <a:t>* Shih Tzu</a:t>
            </a:r>
          </a:p>
          <a:p>
            <a:r>
              <a:rPr lang="en-US" dirty="0"/>
              <a:t>* Beagle</a:t>
            </a:r>
          </a:p>
          <a:p>
            <a:r>
              <a:rPr lang="en-US" dirty="0"/>
              <a:t>* Basset Hound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5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D034-A597-4476-9362-D02A612D8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Your Favorite?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91B2E8-6677-4110-AA33-55AC087FA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66850" y="1962150"/>
            <a:ext cx="9410700" cy="3314700"/>
          </a:xfrm>
        </p:spPr>
      </p:pic>
    </p:spTree>
    <p:extLst>
      <p:ext uri="{BB962C8B-B14F-4D97-AF65-F5344CB8AC3E}">
        <p14:creationId xmlns:p14="http://schemas.microsoft.com/office/powerpoint/2010/main" val="260527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7736-AC89-4857-B3F3-64818FB5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Siberian Husky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2BD80E-0C08-490E-8A03-3EC33C384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7152" y="2019226"/>
            <a:ext cx="5363633" cy="40227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45ACE3-D8ED-4F8C-A7D4-1A7E78B4CFEF}"/>
              </a:ext>
            </a:extLst>
          </p:cNvPr>
          <p:cNvSpPr txBox="1"/>
          <p:nvPr/>
        </p:nvSpPr>
        <p:spPr>
          <a:xfrm>
            <a:off x="6331217" y="2019226"/>
            <a:ext cx="514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Medium sized working dog.  Thick double coat, triangular ears.  Originated in Northeast Asia.  Used for sled-pulling.</a:t>
            </a:r>
          </a:p>
        </p:txBody>
      </p:sp>
    </p:spTree>
    <p:extLst>
      <p:ext uri="{BB962C8B-B14F-4D97-AF65-F5344CB8AC3E}">
        <p14:creationId xmlns:p14="http://schemas.microsoft.com/office/powerpoint/2010/main" val="62019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7D2B-2E47-4A70-8F9C-4ADDBC26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Poodle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BAF58D-92E9-4829-9F8C-9A6E24D1B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8726" y="2231009"/>
            <a:ext cx="5343450" cy="40227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4980D9-FD17-4D41-9919-2D7EDE8FCCCB}"/>
              </a:ext>
            </a:extLst>
          </p:cNvPr>
          <p:cNvSpPr txBox="1"/>
          <p:nvPr/>
        </p:nvSpPr>
        <p:spPr>
          <a:xfrm>
            <a:off x="6419774" y="2231008"/>
            <a:ext cx="5143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Second most intelligent dog breed.  Used in dog shows.  Originated in Germany.</a:t>
            </a:r>
          </a:p>
        </p:txBody>
      </p:sp>
    </p:spTree>
    <p:extLst>
      <p:ext uri="{BB962C8B-B14F-4D97-AF65-F5344CB8AC3E}">
        <p14:creationId xmlns:p14="http://schemas.microsoft.com/office/powerpoint/2010/main" val="223783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BA03-6734-4E3C-80E0-FBBCDB24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German Shepard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EEA139-F532-4498-A293-51E2412E4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1510" y="1989138"/>
            <a:ext cx="4886365" cy="40227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19B9E8-CC74-4752-A68E-3808C94CE938}"/>
              </a:ext>
            </a:extLst>
          </p:cNvPr>
          <p:cNvSpPr txBox="1"/>
          <p:nvPr/>
        </p:nvSpPr>
        <p:spPr>
          <a:xfrm>
            <a:off x="6219825" y="1989138"/>
            <a:ext cx="514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Medium to large size working dog.  Originated from Germany.  Herding dog.  Used for disability assistance, search and rescue, police and military.</a:t>
            </a:r>
          </a:p>
        </p:txBody>
      </p:sp>
    </p:spTree>
    <p:extLst>
      <p:ext uri="{BB962C8B-B14F-4D97-AF65-F5344CB8AC3E}">
        <p14:creationId xmlns:p14="http://schemas.microsoft.com/office/powerpoint/2010/main" val="294535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B923-88CE-48D1-8C03-279D1DB3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Boxer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6D529D-7006-4185-B572-7B2AA1FF0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1706" y="2185416"/>
            <a:ext cx="4004925" cy="40227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081114-04E8-4815-91F6-3604F4C0B085}"/>
              </a:ext>
            </a:extLst>
          </p:cNvPr>
          <p:cNvSpPr txBox="1"/>
          <p:nvPr/>
        </p:nvSpPr>
        <p:spPr>
          <a:xfrm>
            <a:off x="5724525" y="2185416"/>
            <a:ext cx="5143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Medium- sized, Short haired.  Developed in Germany. 8</a:t>
            </a:r>
            <a:r>
              <a:rPr lang="en-US" sz="3600" baseline="30000" dirty="0"/>
              <a:t>th</a:t>
            </a:r>
            <a:r>
              <a:rPr lang="en-US" sz="3600" dirty="0"/>
              <a:t> most popular dog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76848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6F64-62ED-4F55-8F62-2656917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Pitbull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009D9F-7FC4-4985-B8CD-5DF0CDA9D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044" y="2154237"/>
            <a:ext cx="4876800" cy="3657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4C3C2-C746-4DDA-82B2-3CFC2BA63B50}"/>
              </a:ext>
            </a:extLst>
          </p:cNvPr>
          <p:cNvSpPr txBox="1"/>
          <p:nvPr/>
        </p:nvSpPr>
        <p:spPr>
          <a:xfrm>
            <a:off x="5943600" y="2019227"/>
            <a:ext cx="5143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Descendant of bulldogs and terriers.  Some considered dangerous and used for fighting.  Others used for police dogs and some family pets.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8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A446-26FE-432D-9620-E41BBF0D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Golden Retriever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C61CF3-8593-4570-AB9B-67E89D0D3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3247" y="2250059"/>
            <a:ext cx="4282678" cy="40227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34831-9E69-4F64-9D93-24F8A03D6DF3}"/>
              </a:ext>
            </a:extLst>
          </p:cNvPr>
          <p:cNvSpPr txBox="1"/>
          <p:nvPr/>
        </p:nvSpPr>
        <p:spPr>
          <a:xfrm>
            <a:off x="5934075" y="2250058"/>
            <a:ext cx="5143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Large size gun dog that “retrieves” ducks and birds.</a:t>
            </a:r>
          </a:p>
          <a:p>
            <a:r>
              <a:rPr lang="en-US" sz="3600" dirty="0"/>
              <a:t>Originally from Scotland. Popular for disability dog such as guide dog and hearing dog.</a:t>
            </a:r>
          </a:p>
        </p:txBody>
      </p:sp>
    </p:spTree>
    <p:extLst>
      <p:ext uri="{BB962C8B-B14F-4D97-AF65-F5344CB8AC3E}">
        <p14:creationId xmlns:p14="http://schemas.microsoft.com/office/powerpoint/2010/main" val="350901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8AD1-ED83-4C12-9374-F7811977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Shih tzu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1675F11-0CF0-47F0-BF6D-E5CAEF824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367" y="1924050"/>
            <a:ext cx="5363633" cy="4022725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7C53F5-93FC-4F5B-B04C-68FE7EC4E4A9}"/>
              </a:ext>
            </a:extLst>
          </p:cNvPr>
          <p:cNvSpPr txBox="1"/>
          <p:nvPr/>
        </p:nvSpPr>
        <p:spPr>
          <a:xfrm>
            <a:off x="6515100" y="1924049"/>
            <a:ext cx="5143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Toy Dog Breed. Originally from China. Weighs from 8 to 15 pounds full grown.</a:t>
            </a:r>
          </a:p>
        </p:txBody>
      </p:sp>
    </p:spTree>
    <p:extLst>
      <p:ext uri="{BB962C8B-B14F-4D97-AF65-F5344CB8AC3E}">
        <p14:creationId xmlns:p14="http://schemas.microsoft.com/office/powerpoint/2010/main" val="39076819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</TotalTime>
  <Words>248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Types Of Dogs</vt:lpstr>
      <vt:lpstr>What is Your Favorite?</vt:lpstr>
      <vt:lpstr> Siberian Husky</vt:lpstr>
      <vt:lpstr>Poodle</vt:lpstr>
      <vt:lpstr>German Shepard</vt:lpstr>
      <vt:lpstr>Boxer</vt:lpstr>
      <vt:lpstr>Pitbull</vt:lpstr>
      <vt:lpstr>Golden Retriever</vt:lpstr>
      <vt:lpstr>Shih tzu</vt:lpstr>
      <vt:lpstr>Beagle</vt:lpstr>
      <vt:lpstr>Basset Hound</vt:lpstr>
      <vt:lpstr>Divide the Following Dog Types Into Syllables: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Dogs</dc:title>
  <dc:creator>Shelly Beggs</dc:creator>
  <cp:lastModifiedBy>Shelly Beggs</cp:lastModifiedBy>
  <cp:revision>10</cp:revision>
  <cp:lastPrinted>2019-11-14T16:06:31Z</cp:lastPrinted>
  <dcterms:created xsi:type="dcterms:W3CDTF">2019-11-14T14:21:07Z</dcterms:created>
  <dcterms:modified xsi:type="dcterms:W3CDTF">2019-12-12T17:51:15Z</dcterms:modified>
</cp:coreProperties>
</file>