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1" r:id="rId11"/>
    <p:sldId id="27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E568EA2-9BCB-4432-BAEB-A8FB9FD338E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D11BAA6-A5CD-4671-8D08-5DA055B5E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3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EA2-9BCB-4432-BAEB-A8FB9FD338E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AA6-A5CD-4671-8D08-5DA055B5E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3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EA2-9BCB-4432-BAEB-A8FB9FD338E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AA6-A5CD-4671-8D08-5DA055B5E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2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EA2-9BCB-4432-BAEB-A8FB9FD338E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AA6-A5CD-4671-8D08-5DA055B5E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9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EA2-9BCB-4432-BAEB-A8FB9FD338E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AA6-A5CD-4671-8D08-5DA055B5E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4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EA2-9BCB-4432-BAEB-A8FB9FD338E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AA6-A5CD-4671-8D08-5DA055B5E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7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EA2-9BCB-4432-BAEB-A8FB9FD338E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AA6-A5CD-4671-8D08-5DA055B5E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1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EA2-9BCB-4432-BAEB-A8FB9FD338E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AA6-A5CD-4671-8D08-5DA055B5E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4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EA2-9BCB-4432-BAEB-A8FB9FD338E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1BAA6-A5CD-4671-8D08-5DA055B5E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8EA2-9BCB-4432-BAEB-A8FB9FD338E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D11BAA6-A5CD-4671-8D08-5DA055B5E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7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E568EA2-9BCB-4432-BAEB-A8FB9FD338E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D11BAA6-A5CD-4671-8D08-5DA055B5E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15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E568EA2-9BCB-4432-BAEB-A8FB9FD338ED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D11BAA6-A5CD-4671-8D08-5DA055B5E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pixabay.com/en/shell-animal-biology-bivalve-161300/" TargetMode="External"/><Relationship Id="rId7" Type="http://schemas.openxmlformats.org/officeDocument/2006/relationships/hyperlink" Target="http://onceuponateacher.blogspot.com/2014/01/kindergarteners-use-their-magic-pencil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pixabay.com/en/bed-frame-metal-pillow-bedroom-304051/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morningglorymeadows.deviantart.com/art/Plain-Tee-Shirt-Lines-173249202" TargetMode="External"/><Relationship Id="rId7" Type="http://schemas.openxmlformats.org/officeDocument/2006/relationships/hyperlink" Target="https://commons.wikimedia.org/wiki/File:Clipboard_01.sv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://commons.wikimedia.org/wiki/File:Blue_pen_icon.svg" TargetMode="External"/><Relationship Id="rId4" Type="http://schemas.openxmlformats.org/officeDocument/2006/relationships/image" Target="../media/image27.pn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://ctesthetic.com/tag/wash-hair-how-to/" TargetMode="External"/><Relationship Id="rId7" Type="http://schemas.openxmlformats.org/officeDocument/2006/relationships/hyperlink" Target="http://lirc.rchk.edu.hk/academic-honesty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hyperlink" Target="http://www.phonemus.fr/gallery.htm" TargetMode="Externa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://must-destroy-monsta.deviantart.com/art/Adidas-Stencil-195878767" TargetMode="External"/><Relationship Id="rId7" Type="http://schemas.openxmlformats.org/officeDocument/2006/relationships/hyperlink" Target="https://en.wikipedia.org/wiki/File:Green_equilateral_triangle_point_up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clubpenguinwiki.info/wiki/User:Cooldude254/Gary's_Mission/Answer_18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en.wikipedia.org/wiki/File:Sheep.svg" TargetMode="External"/><Relationship Id="rId7" Type="http://schemas.openxmlformats.org/officeDocument/2006/relationships/hyperlink" Target="http://www.dailyclipart.net/clipart/category/dog-clip-ar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://paul-barford.blogspot.com/2012/01/farmer-giles-is-confused.html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colbydigssoil.com/2012/03/28/the-worst-hard-time/" TargetMode="External"/><Relationship Id="rId7" Type="http://schemas.openxmlformats.org/officeDocument/2006/relationships/hyperlink" Target="http://clipartcotttage.deviantart.com/art/Pumpkin-44154890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www.publicdomainpictures.net/view-image.php?image=37741&amp;picture=curious-cat-doodle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nnydidastekene.blogspot.com/2011/05/el-mar.html" TargetMode="External"/><Relationship Id="rId7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pixabay.com/en/mug-cup-drink-beverage-151614/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www.flickr.com/photos/shesagiant/5593871284" TargetMode="External"/><Relationship Id="rId7" Type="http://schemas.openxmlformats.org/officeDocument/2006/relationships/hyperlink" Target="http://bloominglovely.blogspot.com/2010_08_01_archive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://the1709blog.blogspot.com/2013/03/supreme-court-says-copyright-law-does.html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commons.wikimedia.org/wiki/File:Silhouette_shadow.jpg" TargetMode="External"/><Relationship Id="rId7" Type="http://schemas.openxmlformats.org/officeDocument/2006/relationships/hyperlink" Target="https://pixabay.com/en/animal-bear-brown-cub-cute-hairy-160462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www.clubpenguinwiki.info/wiki/Crayon_Pin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://openclipart.org/detail/19801/wooden-bookcase-by-tom-19801" TargetMode="External"/><Relationship Id="rId7" Type="http://schemas.openxmlformats.org/officeDocument/2006/relationships/hyperlink" Target="https://en.wikipedia.org/wiki/File:Magnifying_glass_01.sv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publicdomainpictures.net/view-image.php?image=52585&amp;picture=green-scissors" TargetMode="Externa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Beginning Diagraphs SH- words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Audrey Beggs</a:t>
            </a:r>
          </a:p>
        </p:txBody>
      </p:sp>
    </p:spTree>
    <p:extLst>
      <p:ext uri="{BB962C8B-B14F-4D97-AF65-F5344CB8AC3E}">
        <p14:creationId xmlns:p14="http://schemas.microsoft.com/office/powerpoint/2010/main" val="88800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Which picture begins with the </a:t>
            </a:r>
            <a:r>
              <a:rPr lang="en-US" sz="3200" dirty="0" err="1"/>
              <a:t>sh</a:t>
            </a:r>
            <a:r>
              <a:rPr lang="en-US" sz="3200" dirty="0"/>
              <a:t>- sound? 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CC798-2896-4D8F-ADC4-C9730AD5F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33601" y="3159419"/>
            <a:ext cx="2501560" cy="2212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EFDF4F-EA25-4D8F-91CB-F56DC946EB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2467" y="3411660"/>
            <a:ext cx="3478785" cy="1960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04D09B-DF69-4530-BF54-2BFE4CF88D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991100" y="3007361"/>
            <a:ext cx="2501560" cy="25943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507E01-490E-4690-A77B-C5A75775AB4A}"/>
              </a:ext>
            </a:extLst>
          </p:cNvPr>
          <p:cNvSpPr/>
          <p:nvPr/>
        </p:nvSpPr>
        <p:spPr>
          <a:xfrm>
            <a:off x="407118" y="6173801"/>
            <a:ext cx="1814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hlinkClick r:id="rId8" action="ppaction://hlinksldjump"/>
              </a:rPr>
              <a:t>Back to Questions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Which picture begins with the </a:t>
            </a:r>
            <a:r>
              <a:rPr lang="en-US" sz="3200" dirty="0" err="1"/>
              <a:t>sh</a:t>
            </a:r>
            <a:r>
              <a:rPr lang="en-US" sz="3200" dirty="0"/>
              <a:t>- sound? 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09087-10EB-4EA9-854F-CAB8940071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21072" y="2979801"/>
            <a:ext cx="2648712" cy="2798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EF19E0-42A9-402C-A7C1-66C92ACE6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8624" y="2555558"/>
            <a:ext cx="3762375" cy="3397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CAEBE8-AE65-43D9-A3C3-2A219EA4D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55232" y="2540357"/>
            <a:ext cx="2996572" cy="33079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FB975A-566E-4D76-AB22-373DCF053E01}"/>
              </a:ext>
            </a:extLst>
          </p:cNvPr>
          <p:cNvSpPr txBox="1"/>
          <p:nvPr/>
        </p:nvSpPr>
        <p:spPr>
          <a:xfrm>
            <a:off x="5524500" y="6964760"/>
            <a:ext cx="29965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commons.wikimedia.org/wiki/File:Clipboard_01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6D7BAA-C85F-4EDA-8334-B1A0B12B505C}"/>
              </a:ext>
            </a:extLst>
          </p:cNvPr>
          <p:cNvSpPr/>
          <p:nvPr/>
        </p:nvSpPr>
        <p:spPr>
          <a:xfrm>
            <a:off x="676656" y="6166287"/>
            <a:ext cx="1814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hlinkClick r:id="rId9" action="ppaction://hlinksldjump"/>
              </a:rPr>
              <a:t>Back to Questions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7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Which picture begins with the </a:t>
            </a:r>
            <a:r>
              <a:rPr lang="en-US" sz="3200" dirty="0" err="1"/>
              <a:t>sh</a:t>
            </a:r>
            <a:r>
              <a:rPr lang="en-US" sz="3200" dirty="0"/>
              <a:t>- sound?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4AE13C-8D0D-4B93-9EE6-B054C9ADB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9650" y="2920365"/>
            <a:ext cx="2857500" cy="3223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D8D9F0-2D52-4124-9E79-87E56CB3C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14750" y="2844780"/>
            <a:ext cx="3535919" cy="31159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861CC6-9A96-42AD-B5E6-11668060C6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191500" y="3252619"/>
            <a:ext cx="3384794" cy="230028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B072AE4-8AA6-443F-8973-DF7ABC045D49}"/>
              </a:ext>
            </a:extLst>
          </p:cNvPr>
          <p:cNvSpPr/>
          <p:nvPr/>
        </p:nvSpPr>
        <p:spPr>
          <a:xfrm>
            <a:off x="676656" y="6228317"/>
            <a:ext cx="1814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hlinkClick r:id="rId8" action="ppaction://hlinksldjump"/>
              </a:rPr>
              <a:t>Back to Questions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Board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326003"/>
              </p:ext>
            </p:extLst>
          </p:nvPr>
        </p:nvGraphicFramePr>
        <p:xfrm>
          <a:off x="2895599" y="2606890"/>
          <a:ext cx="6400802" cy="3505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00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63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hlinkClick r:id="rId2" action="ppaction://hlinksldjump"/>
                        </a:rPr>
                        <a:t>1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hlinkClick r:id="rId3" action="ppaction://hlinksldjump"/>
                        </a:rPr>
                        <a:t>2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63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hlinkClick r:id="rId4" action="ppaction://hlinksldjump"/>
                        </a:rPr>
                        <a:t>3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hlinkClick r:id="rId5" action="ppaction://hlinksldjump"/>
                        </a:rPr>
                        <a:t>4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63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hlinkClick r:id="rId6" action="ppaction://hlinksldjump"/>
                        </a:rPr>
                        <a:t>5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hlinkClick r:id="rId7" action="ppaction://hlinksldjump"/>
                        </a:rPr>
                        <a:t>6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63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hlinkClick r:id="rId8" action="ppaction://hlinksldjump"/>
                        </a:rPr>
                        <a:t>7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hlinkClick r:id="rId9" action="ppaction://hlinksldjump"/>
                        </a:rPr>
                        <a:t>8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63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hlinkClick r:id="rId10" action="ppaction://hlinksldjump"/>
                        </a:rPr>
                        <a:t>9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hlinkClick r:id="rId11" action="ppaction://hlinksldjump"/>
                        </a:rPr>
                        <a:t>10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3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dirty="0"/>
              <a:t>What Picture begins with the </a:t>
            </a:r>
            <a:r>
              <a:rPr lang="en-US" sz="3200" dirty="0" err="1"/>
              <a:t>sh</a:t>
            </a:r>
            <a:r>
              <a:rPr lang="en-US" sz="3200" dirty="0"/>
              <a:t>- sounds? </a:t>
            </a:r>
          </a:p>
          <a:p>
            <a:pPr algn="ctr"/>
            <a:endParaRPr lang="en-US" sz="3200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736CE6-5537-42CD-9C42-E25224A7C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4874" y="2871963"/>
            <a:ext cx="3330511" cy="23572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E27FDF-4AEC-476A-B33B-A3C75C9E1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63603" y="2834247"/>
            <a:ext cx="3493014" cy="22671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0F4422-44E0-4346-A87D-8AED0E0E73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32905" y="2757849"/>
            <a:ext cx="2616908" cy="22671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F9AF702-D88C-41E1-BDFB-9A037F39C5AE}"/>
              </a:ext>
            </a:extLst>
          </p:cNvPr>
          <p:cNvSpPr txBox="1"/>
          <p:nvPr/>
        </p:nvSpPr>
        <p:spPr>
          <a:xfrm>
            <a:off x="266699" y="5777865"/>
            <a:ext cx="2172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hlinkClick r:id="rId8" action="ppaction://hlinksldjump"/>
              </a:rPr>
              <a:t>Back to Questions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Which picture begins with </a:t>
            </a:r>
            <a:r>
              <a:rPr lang="en-US" sz="3200" dirty="0" err="1"/>
              <a:t>sh</a:t>
            </a:r>
            <a:r>
              <a:rPr lang="en-US" sz="3200" dirty="0"/>
              <a:t>- sound?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0210DF-AF26-42DE-82B8-44CD53340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79506" y="2926165"/>
            <a:ext cx="2713382" cy="27133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58E22B-00E8-4F48-87B2-290EC3A46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72513" y="2898438"/>
            <a:ext cx="2509838" cy="26332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8056E0-DF5B-49BA-AEDC-51A79F9C1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48640" y="2898438"/>
            <a:ext cx="3158882" cy="266882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225DCA3-692F-4569-8173-50EAE98A3FAB}"/>
              </a:ext>
            </a:extLst>
          </p:cNvPr>
          <p:cNvSpPr/>
          <p:nvPr/>
        </p:nvSpPr>
        <p:spPr>
          <a:xfrm>
            <a:off x="1013417" y="6036760"/>
            <a:ext cx="1814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hlinkClick r:id="rId8" action="ppaction://hlinksldjump"/>
              </a:rPr>
              <a:t>Back to Questions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What picture begins with </a:t>
            </a:r>
            <a:r>
              <a:rPr lang="en-US" sz="3200" dirty="0" err="1"/>
              <a:t>sh</a:t>
            </a:r>
            <a:r>
              <a:rPr lang="en-US" sz="3200" dirty="0"/>
              <a:t>- sound?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90D8C2-BB3B-46D1-8350-66F7012A4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37274" y="3012641"/>
            <a:ext cx="2981738" cy="29557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2B1ADB-FF29-4E61-8156-A0BC09350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36281" y="2732606"/>
            <a:ext cx="2852737" cy="32357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3A09BB-50C2-4CEB-9459-53FB935C4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7180" y="3429000"/>
            <a:ext cx="2640845" cy="21602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80BE4D-16AD-4A3F-AC98-6212475639A1}"/>
              </a:ext>
            </a:extLst>
          </p:cNvPr>
          <p:cNvSpPr/>
          <p:nvPr/>
        </p:nvSpPr>
        <p:spPr>
          <a:xfrm>
            <a:off x="769068" y="6025515"/>
            <a:ext cx="1814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hlinkClick r:id="rId8" action="ppaction://hlinksldjump"/>
              </a:rPr>
              <a:t>Back to Questions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Which picture begins with </a:t>
            </a:r>
            <a:r>
              <a:rPr lang="en-US" sz="3200" dirty="0" err="1"/>
              <a:t>sh</a:t>
            </a:r>
            <a:r>
              <a:rPr lang="en-US" sz="3200" dirty="0"/>
              <a:t>- sound?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EF3430-6217-4C90-9C30-4E8C354A3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09929" y="2957434"/>
            <a:ext cx="3087757" cy="24786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F96A34-D214-43ED-9D39-6A1A6192C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29650" y="3004323"/>
            <a:ext cx="2686050" cy="24552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79A54D-2A03-4BED-8256-78F84CC2F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8019" y="3034739"/>
            <a:ext cx="2676525" cy="28585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4AFCB8C-EE8D-4B74-959A-F20B43F43067}"/>
              </a:ext>
            </a:extLst>
          </p:cNvPr>
          <p:cNvSpPr/>
          <p:nvPr/>
        </p:nvSpPr>
        <p:spPr>
          <a:xfrm>
            <a:off x="470687" y="5998660"/>
            <a:ext cx="1814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hlinkClick r:id="rId7" action="ppaction://hlinksldjump"/>
              </a:rPr>
              <a:t>Back to Questions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9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Which picture begins with the </a:t>
            </a:r>
            <a:r>
              <a:rPr lang="en-US" sz="3200" dirty="0" err="1"/>
              <a:t>sh</a:t>
            </a:r>
            <a:r>
              <a:rPr lang="en-US" sz="3200" dirty="0"/>
              <a:t>- sound?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307B9F-0789-4675-96C3-1BCFE451C0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6656" y="2643717"/>
            <a:ext cx="3714750" cy="3714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FA5623-D085-46B0-BE75-29AFD91CA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96684" y="3294635"/>
            <a:ext cx="2953129" cy="2554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87CBBC-CF5E-45EE-930A-06D4EECB26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833392" y="3306836"/>
            <a:ext cx="2684131" cy="254225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6970C-311A-40C3-BA56-D4D99421CC44}"/>
              </a:ext>
            </a:extLst>
          </p:cNvPr>
          <p:cNvSpPr/>
          <p:nvPr/>
        </p:nvSpPr>
        <p:spPr>
          <a:xfrm>
            <a:off x="578568" y="6348942"/>
            <a:ext cx="1814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hlinkClick r:id="rId8" action="ppaction://hlinksldjump"/>
              </a:rPr>
              <a:t>Back to Questions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Which picture begins with the </a:t>
            </a:r>
            <a:r>
              <a:rPr lang="en-US" sz="3200" dirty="0" err="1"/>
              <a:t>sh</a:t>
            </a:r>
            <a:r>
              <a:rPr lang="en-US" sz="3200" dirty="0"/>
              <a:t>- sound? 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546913-8275-4B41-978E-B408FD431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62075" y="2860983"/>
            <a:ext cx="3286125" cy="26224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ED29E7-1D81-4A0A-B494-044868B7F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19989" y="2864271"/>
            <a:ext cx="2619135" cy="26191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485E84-26BD-48B7-98DE-215F033EF0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8896208" y="3107985"/>
            <a:ext cx="2619136" cy="212841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F76A3BD-F703-4B7C-B5A0-AA30AEBC68CD}"/>
              </a:ext>
            </a:extLst>
          </p:cNvPr>
          <p:cNvSpPr/>
          <p:nvPr/>
        </p:nvSpPr>
        <p:spPr>
          <a:xfrm>
            <a:off x="388068" y="6173801"/>
            <a:ext cx="1814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hlinkClick r:id="rId8" action="ppaction://hlinksldjump"/>
              </a:rPr>
              <a:t>Back to Questions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Which picture begins with the </a:t>
            </a:r>
            <a:r>
              <a:rPr lang="en-US" sz="3200" dirty="0" err="1"/>
              <a:t>sh</a:t>
            </a:r>
            <a:r>
              <a:rPr lang="en-US" sz="3200" dirty="0"/>
              <a:t>- sound?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14F79F-6253-491C-B6FA-22A8A7C3C3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87704" y="2908823"/>
            <a:ext cx="3216592" cy="3152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CC8623-D3CA-4BF7-A8E3-F8BB7FF48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7224" y="3084962"/>
            <a:ext cx="3633787" cy="2564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1E50F3-EE09-44FF-9403-B2BF512578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01100" y="3026990"/>
            <a:ext cx="2933699" cy="29166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689B26-1833-44B2-BEF0-ED59EED79B96}"/>
              </a:ext>
            </a:extLst>
          </p:cNvPr>
          <p:cNvSpPr/>
          <p:nvPr/>
        </p:nvSpPr>
        <p:spPr>
          <a:xfrm>
            <a:off x="911943" y="6207192"/>
            <a:ext cx="1814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hlinkClick r:id="rId8" action="ppaction://hlinksldjump"/>
              </a:rPr>
              <a:t>Back to Questions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1357</TotalTime>
  <Words>157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 Light</vt:lpstr>
      <vt:lpstr>Metropolitan</vt:lpstr>
      <vt:lpstr>Beginning Diagraphs SH- words</vt:lpstr>
      <vt:lpstr>Question Board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Courtney.McCollou</dc:creator>
  <cp:lastModifiedBy>Shelly Beggs</cp:lastModifiedBy>
  <cp:revision>65</cp:revision>
  <dcterms:created xsi:type="dcterms:W3CDTF">2017-04-26T15:26:19Z</dcterms:created>
  <dcterms:modified xsi:type="dcterms:W3CDTF">2019-12-12T17:54:33Z</dcterms:modified>
</cp:coreProperties>
</file>