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63" r:id="rId11"/>
    <p:sldId id="265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720365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031214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872021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272949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2218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7386910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58358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1266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38558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836062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780563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60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ransition spd="slow">
    <p:wip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ficklecattle.blogspot.com/2011/08/respect.htm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a.org/topics/bullying/" TargetMode="External"/><Relationship Id="rId2" Type="http://schemas.openxmlformats.org/officeDocument/2006/relationships/hyperlink" Target="https://www.stopbullying.gov/what-is-bullying/index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heconversation.com/simply-punishing-students-for-bullying-will-not-address-the-problem-56871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lera.be/nl/picto/detail/1987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ebytib.com/gest_web/proto_Seccion.pl?rfID=28&amp;arefid=1088" TargetMode="Externa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ribework.blogspot.com/2013/01/when-bullying-bravado-reveals-fear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Bullying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Audrey Beggs</a:t>
            </a:r>
          </a:p>
        </p:txBody>
      </p:sp>
    </p:spTree>
    <p:extLst>
      <p:ext uri="{BB962C8B-B14F-4D97-AF65-F5344CB8AC3E}">
        <p14:creationId xmlns:p14="http://schemas.microsoft.com/office/powerpoint/2010/main" val="3119950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 what can</a:t>
            </a:r>
            <a:br>
              <a:rPr lang="en-US" dirty="0"/>
            </a:br>
            <a:r>
              <a:rPr lang="en-US" dirty="0"/>
              <a:t>Teachers Do?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2876563"/>
          </a:xfrm>
        </p:spPr>
        <p:txBody>
          <a:bodyPr>
            <a:normAutofit/>
          </a:bodyPr>
          <a:lstStyle/>
          <a:p>
            <a:r>
              <a:rPr lang="en-US" dirty="0"/>
              <a:t>Help kids comprehend bullying. </a:t>
            </a:r>
          </a:p>
          <a:p>
            <a:r>
              <a:rPr lang="en-US" dirty="0"/>
              <a:t>Keep the lines of communication open at all times.</a:t>
            </a:r>
          </a:p>
          <a:p>
            <a:r>
              <a:rPr lang="en-US" dirty="0"/>
              <a:t>Show others how to act.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A8814855-C5B9-4722-850D-6B84D7D1B2C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932363" y="2656903"/>
            <a:ext cx="2768600" cy="2090293"/>
          </a:xfrm>
        </p:spPr>
      </p:pic>
    </p:spTree>
    <p:extLst>
      <p:ext uri="{BB962C8B-B14F-4D97-AF65-F5344CB8AC3E}">
        <p14:creationId xmlns:p14="http://schemas.microsoft.com/office/powerpoint/2010/main" val="35621996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Stop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2800" dirty="0"/>
              <a:t>Get involved</a:t>
            </a:r>
          </a:p>
          <a:p>
            <a:pPr algn="ctr"/>
            <a:r>
              <a:rPr lang="en-US" sz="2800" dirty="0"/>
              <a:t>Isolate the kids</a:t>
            </a:r>
          </a:p>
          <a:p>
            <a:pPr algn="ctr"/>
            <a:r>
              <a:rPr lang="en-US" sz="2800" dirty="0"/>
              <a:t>Make sure no one is harmed</a:t>
            </a:r>
          </a:p>
          <a:p>
            <a:pPr algn="ctr"/>
            <a:r>
              <a:rPr lang="en-US" sz="2800" dirty="0"/>
              <a:t>Meet any immediate medical needs</a:t>
            </a:r>
          </a:p>
          <a:p>
            <a:pPr algn="ctr"/>
            <a:r>
              <a:rPr lang="en-US" sz="2800" dirty="0"/>
              <a:t>Stay composed</a:t>
            </a:r>
          </a:p>
          <a:p>
            <a:pPr marL="0" indent="0" algn="ctr">
              <a:buNone/>
            </a:pPr>
            <a:r>
              <a:rPr lang="en-US" sz="2800" dirty="0"/>
              <a:t> Show proper behavior</a:t>
            </a:r>
          </a:p>
        </p:txBody>
      </p:sp>
    </p:spTree>
    <p:extLst>
      <p:ext uri="{BB962C8B-B14F-4D97-AF65-F5344CB8AC3E}">
        <p14:creationId xmlns:p14="http://schemas.microsoft.com/office/powerpoint/2010/main" val="39941054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C0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D1380-677D-412D-B22C-84E8A3A0F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  <a:r>
              <a:rPr lang="en-US" dirty="0" err="1"/>
              <a:t>PAge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06762F-7F52-4B0E-AC28-7A3A625AC3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https://www.stopbullying.gov/what-is-bullying/index.html</a:t>
            </a:r>
            <a:endParaRPr lang="en-US" dirty="0"/>
          </a:p>
          <a:p>
            <a:r>
              <a:rPr lang="en-US" dirty="0">
                <a:hlinkClick r:id="rId3"/>
              </a:rPr>
              <a:t>https://www.apa.org/topics/bullying/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43772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Bullying?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Bullying is defined to use superior strength or influence to intimidate, typically to force him or her to do what one wants.</a:t>
            </a:r>
          </a:p>
        </p:txBody>
      </p:sp>
    </p:spTree>
    <p:extLst>
      <p:ext uri="{BB962C8B-B14F-4D97-AF65-F5344CB8AC3E}">
        <p14:creationId xmlns:p14="http://schemas.microsoft.com/office/powerpoint/2010/main" val="8198790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to be considered bullying, two Things Must Happen: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7440956" cy="4023360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</a:rPr>
              <a:t>An imbalance of Power.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743200"/>
            <a:ext cx="7290054" cy="3566160"/>
          </a:xfrm>
        </p:spPr>
        <p:txBody>
          <a:bodyPr>
            <a:normAutofit/>
          </a:bodyPr>
          <a:lstStyle/>
          <a:p>
            <a:pPr algn="ctr"/>
            <a:endParaRPr lang="en-US" sz="4000" dirty="0"/>
          </a:p>
          <a:p>
            <a:pPr algn="ctr"/>
            <a:r>
              <a:rPr lang="en-US" sz="4000" dirty="0">
                <a:solidFill>
                  <a:srgbClr val="C00000"/>
                </a:solidFill>
              </a:rPr>
              <a:t>Repetition.</a:t>
            </a:r>
          </a:p>
        </p:txBody>
      </p:sp>
    </p:spTree>
    <p:extLst>
      <p:ext uri="{BB962C8B-B14F-4D97-AF65-F5344CB8AC3E}">
        <p14:creationId xmlns:p14="http://schemas.microsoft.com/office/powerpoint/2010/main" val="32291147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595901"/>
            <a:ext cx="3255264" cy="1409486"/>
          </a:xfrm>
        </p:spPr>
        <p:txBody>
          <a:bodyPr/>
          <a:lstStyle/>
          <a:p>
            <a:r>
              <a:rPr lang="en-US" dirty="0"/>
              <a:t>  </a:t>
            </a:r>
            <a:r>
              <a:rPr lang="en-US" sz="3200" dirty="0"/>
              <a:t>Type of Bullying:</a:t>
            </a:r>
            <a:br>
              <a:rPr lang="en-US" dirty="0"/>
            </a:br>
            <a:r>
              <a:rPr lang="en-US" dirty="0"/>
              <a:t>	</a:t>
            </a:r>
            <a:r>
              <a:rPr lang="en-US" sz="2800" b="1" dirty="0">
                <a:solidFill>
                  <a:srgbClr val="C00000"/>
                </a:solidFill>
              </a:rPr>
              <a:t>Verbal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Teasing</a:t>
            </a:r>
          </a:p>
          <a:p>
            <a:r>
              <a:rPr lang="en-US" dirty="0"/>
              <a:t>Name calling</a:t>
            </a:r>
          </a:p>
          <a:p>
            <a:r>
              <a:rPr lang="en-US" dirty="0"/>
              <a:t>Taunting</a:t>
            </a:r>
          </a:p>
          <a:p>
            <a:r>
              <a:rPr lang="en-US" dirty="0"/>
              <a:t>Threatening to cause harm</a:t>
            </a:r>
          </a:p>
        </p:txBody>
      </p:sp>
    </p:spTree>
    <p:extLst>
      <p:ext uri="{BB962C8B-B14F-4D97-AF65-F5344CB8AC3E}">
        <p14:creationId xmlns:p14="http://schemas.microsoft.com/office/powerpoint/2010/main" val="13486643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688369"/>
            <a:ext cx="3255264" cy="1317018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Type of Bullying</a:t>
            </a:r>
            <a:r>
              <a:rPr lang="en-US" sz="3600" dirty="0"/>
              <a:t>:</a:t>
            </a:r>
            <a:br>
              <a:rPr lang="en-US" dirty="0"/>
            </a:br>
            <a:r>
              <a:rPr lang="en-US" sz="3100" b="1" dirty="0">
                <a:solidFill>
                  <a:srgbClr val="C00000"/>
                </a:solidFill>
              </a:rPr>
              <a:t>Social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Leaving someone out on purpose</a:t>
            </a:r>
          </a:p>
          <a:p>
            <a:r>
              <a:rPr lang="en-US" dirty="0"/>
              <a:t>Telling other children not to be friends with someone</a:t>
            </a:r>
          </a:p>
          <a:p>
            <a:r>
              <a:rPr lang="en-US" dirty="0"/>
              <a:t>Spreading rumors about someone</a:t>
            </a:r>
          </a:p>
          <a:p>
            <a:r>
              <a:rPr lang="en-US" dirty="0"/>
              <a:t>Embarrassing someone in public</a:t>
            </a:r>
          </a:p>
        </p:txBody>
      </p:sp>
    </p:spTree>
    <p:extLst>
      <p:ext uri="{BB962C8B-B14F-4D97-AF65-F5344CB8AC3E}">
        <p14:creationId xmlns:p14="http://schemas.microsoft.com/office/powerpoint/2010/main" val="41442078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657546"/>
            <a:ext cx="3255264" cy="1360936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Type of Bullying:</a:t>
            </a:r>
            <a:br>
              <a:rPr lang="en-US" sz="3200" dirty="0"/>
            </a:br>
            <a:r>
              <a:rPr lang="en-US" sz="3100" dirty="0">
                <a:solidFill>
                  <a:srgbClr val="C00000"/>
                </a:solidFill>
              </a:rPr>
              <a:t>Physical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Hitting/Kicking</a:t>
            </a:r>
          </a:p>
          <a:p>
            <a:r>
              <a:rPr lang="en-US" dirty="0"/>
              <a:t>Pinching</a:t>
            </a:r>
          </a:p>
          <a:p>
            <a:r>
              <a:rPr lang="en-US" dirty="0"/>
              <a:t>Spitting</a:t>
            </a:r>
          </a:p>
          <a:p>
            <a:r>
              <a:rPr lang="en-US" dirty="0"/>
              <a:t>Tripping/Pushing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9835EC-D759-46AB-9B8C-822B3373D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98038" y="4116943"/>
            <a:ext cx="2257425" cy="23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9906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&amp; When can bullying happen?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4"/>
            <a:ext cx="6571343" cy="1960366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Bullying can happen anytime.</a:t>
            </a:r>
          </a:p>
          <a:p>
            <a:pPr lvl="1" algn="ctr"/>
            <a:r>
              <a:rPr lang="en-US" sz="2000" dirty="0"/>
              <a:t>In School</a:t>
            </a:r>
          </a:p>
          <a:p>
            <a:pPr lvl="1" algn="ctr"/>
            <a:r>
              <a:rPr lang="en-US" sz="2000" dirty="0"/>
              <a:t>After School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D6124B-C3BB-4527-B4EC-936769062DC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29166" y="4137590"/>
            <a:ext cx="1777390" cy="17773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0472D46-83E5-4ED0-A30E-37CF910B1CD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393933" y="4137590"/>
            <a:ext cx="2620901" cy="172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001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a child is being bullied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Injuries</a:t>
            </a:r>
          </a:p>
          <a:p>
            <a:r>
              <a:rPr lang="en-US" dirty="0"/>
              <a:t>Not eating or overindulging</a:t>
            </a:r>
          </a:p>
          <a:p>
            <a:r>
              <a:rPr lang="en-US" dirty="0"/>
              <a:t>Grades dropping</a:t>
            </a:r>
          </a:p>
          <a:p>
            <a:r>
              <a:rPr lang="en-US" dirty="0"/>
              <a:t>No Friends</a:t>
            </a:r>
          </a:p>
          <a:p>
            <a:r>
              <a:rPr lang="en-US" dirty="0"/>
              <a:t>Low Self Esteem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FB96C7-B74C-4BB2-9C27-B5B08BA0B86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137078" y="2586804"/>
            <a:ext cx="3246634" cy="270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86641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a child is bullying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Physical or verbal fights</a:t>
            </a:r>
          </a:p>
          <a:p>
            <a:r>
              <a:rPr lang="en-US" dirty="0"/>
              <a:t> Aggressive</a:t>
            </a:r>
          </a:p>
          <a:p>
            <a:r>
              <a:rPr lang="en-US" dirty="0"/>
              <a:t>Blame others for their problems</a:t>
            </a:r>
          </a:p>
          <a:p>
            <a:r>
              <a:rPr lang="en-US" dirty="0"/>
              <a:t> No responsibility for their actions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958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161</TotalTime>
  <Words>247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Bullying</vt:lpstr>
      <vt:lpstr>What is Bullying? </vt:lpstr>
      <vt:lpstr>to be considered bullying, two Things Must Happen:</vt:lpstr>
      <vt:lpstr>  Type of Bullying:  Verbal</vt:lpstr>
      <vt:lpstr>Type of Bullying: Social</vt:lpstr>
      <vt:lpstr>Type of Bullying: Physical</vt:lpstr>
      <vt:lpstr>Where &amp; When can bullying happen?</vt:lpstr>
      <vt:lpstr>Signs a child is being bullied</vt:lpstr>
      <vt:lpstr>Signs a child is bullying others</vt:lpstr>
      <vt:lpstr> what can Teachers Do?</vt:lpstr>
      <vt:lpstr>How to Stop Bullying</vt:lpstr>
      <vt:lpstr>Reference PAge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Bullying in the Classroom</dc:title>
  <dc:creator>Mandy Rowland</dc:creator>
  <cp:lastModifiedBy>Shelly Beggs</cp:lastModifiedBy>
  <cp:revision>18</cp:revision>
  <dcterms:created xsi:type="dcterms:W3CDTF">2014-11-20T14:49:36Z</dcterms:created>
  <dcterms:modified xsi:type="dcterms:W3CDTF">2019-12-12T17:53:08Z</dcterms:modified>
</cp:coreProperties>
</file>